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7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67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image" Target="../media/image5.png" /><Relationship Id="rId2" Type="http://schemas.openxmlformats.org/officeDocument/2006/relationships/tags" Target="../tags/tag2.xml" /><Relationship Id="rId20" Type="http://schemas.openxmlformats.org/officeDocument/2006/relationships/tags" Target="../tags/tag15.xml" /><Relationship Id="rId21" Type="http://schemas.openxmlformats.org/officeDocument/2006/relationships/image" Target="../media/image6.png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tags" Target="../tags/tag23.xml" /><Relationship Id="rId3" Type="http://schemas.openxmlformats.org/officeDocument/2006/relationships/tags" Target="../tags/tag3.xml" /><Relationship Id="rId30" Type="http://schemas.openxmlformats.org/officeDocument/2006/relationships/tags" Target="../tags/tag24.xml" /><Relationship Id="rId31" Type="http://schemas.openxmlformats.org/officeDocument/2006/relationships/tags" Target="../tags/tag25.xml" /><Relationship Id="rId32" Type="http://schemas.openxmlformats.org/officeDocument/2006/relationships/tags" Target="../tags/tag26.xml" /><Relationship Id="rId33" Type="http://schemas.openxmlformats.org/officeDocument/2006/relationships/tags" Target="../tags/tag27.xml" /><Relationship Id="rId34" Type="http://schemas.openxmlformats.org/officeDocument/2006/relationships/tags" Target="../tags/tag28.xml" /><Relationship Id="rId35" Type="http://schemas.openxmlformats.org/officeDocument/2006/relationships/tags" Target="../tags/tag29.xml" /><Relationship Id="rId36" Type="http://schemas.openxmlformats.org/officeDocument/2006/relationships/tags" Target="../tags/tag30.xml" /><Relationship Id="rId37" Type="http://schemas.openxmlformats.org/officeDocument/2006/relationships/tags" Target="../tags/tag31.xml" /><Relationship Id="rId38" Type="http://schemas.openxmlformats.org/officeDocument/2006/relationships/tags" Target="../tags/tag32.xml" /><Relationship Id="rId39" Type="http://schemas.openxmlformats.org/officeDocument/2006/relationships/tags" Target="../tags/tag33.xml" /><Relationship Id="rId4" Type="http://schemas.openxmlformats.org/officeDocument/2006/relationships/tags" Target="../tags/tag4.xml" /><Relationship Id="rId40" Type="http://schemas.openxmlformats.org/officeDocument/2006/relationships/tags" Target="../tags/tag34.xml" /><Relationship Id="rId41" Type="http://schemas.openxmlformats.org/officeDocument/2006/relationships/tags" Target="../tags/tag35.xml" /><Relationship Id="rId42" Type="http://schemas.openxmlformats.org/officeDocument/2006/relationships/tags" Target="../tags/tag36.xml" /><Relationship Id="rId43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image" Target="../media/image7.png" /><Relationship Id="rId12" Type="http://schemas.openxmlformats.org/officeDocument/2006/relationships/tags" Target="../tags/tag50.xml" /><Relationship Id="rId13" Type="http://schemas.openxmlformats.org/officeDocument/2006/relationships/image" Target="../media/image3.png" /><Relationship Id="rId14" Type="http://schemas.openxmlformats.org/officeDocument/2006/relationships/tags" Target="../tags/tag51.xml" /><Relationship Id="rId15" Type="http://schemas.openxmlformats.org/officeDocument/2006/relationships/image" Target="../media/image8.png" /><Relationship Id="rId16" Type="http://schemas.openxmlformats.org/officeDocument/2006/relationships/tags" Target="../tags/tag52.xml" /><Relationship Id="rId17" Type="http://schemas.openxmlformats.org/officeDocument/2006/relationships/image" Target="../media/image6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tags" Target="../tags/tag43.xml" /><Relationship Id="rId20" Type="http://schemas.openxmlformats.org/officeDocument/2006/relationships/tags" Target="../tags/tag55.xml" /><Relationship Id="rId21" Type="http://schemas.openxmlformats.org/officeDocument/2006/relationships/tags" Target="../tags/tag5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.png" /><Relationship Id="rId8" Type="http://schemas.openxmlformats.org/officeDocument/2006/relationships/tags" Target="../tags/tag48.xml" /><Relationship Id="rId9" Type="http://schemas.openxmlformats.org/officeDocument/2006/relationships/image" Target="../media/image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2.xml" /><Relationship Id="rId11" Type="http://schemas.openxmlformats.org/officeDocument/2006/relationships/image" Target="../media/image4.png" /><Relationship Id="rId12" Type="http://schemas.openxmlformats.org/officeDocument/2006/relationships/tags" Target="../tags/tag63.xml" /><Relationship Id="rId13" Type="http://schemas.openxmlformats.org/officeDocument/2006/relationships/image" Target="../media/image9.png" /><Relationship Id="rId14" Type="http://schemas.openxmlformats.org/officeDocument/2006/relationships/tags" Target="../tags/tag64.xml" /><Relationship Id="rId15" Type="http://schemas.openxmlformats.org/officeDocument/2006/relationships/image" Target="../media/image10.png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8.xml" /><Relationship Id="rId20" Type="http://schemas.openxmlformats.org/officeDocument/2006/relationships/tags" Target="../tags/tag6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59.xml" /><Relationship Id="rId5" Type="http://schemas.openxmlformats.org/officeDocument/2006/relationships/image" Target="../media/image2.png" /><Relationship Id="rId6" Type="http://schemas.openxmlformats.org/officeDocument/2006/relationships/tags" Target="../tags/tag60.xml" /><Relationship Id="rId7" Type="http://schemas.openxmlformats.org/officeDocument/2006/relationships/image" Target="../media/image7.png" /><Relationship Id="rId8" Type="http://schemas.openxmlformats.org/officeDocument/2006/relationships/tags" Target="../tags/tag61.xml" /><Relationship Id="rId9" Type="http://schemas.openxmlformats.org/officeDocument/2006/relationships/image" Target="../media/image3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A58FD3-6ED7-435A-BB6A-DE2D994A6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58A680-C2D0-41E9-9F9E-1ECA026D7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730E0A-5CBB-4E14-8FEE-104D33639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A977F8-6288-47AD-B5B4-344B5AE96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6D1CFB-5468-47A6-A4EF-2DA57B800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18E391-1EB4-432A-B4FC-DF2B62AD9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E8DEA0-AF80-4F56-9794-5ED912D7E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E22FAB-B481-434C-AE81-D3B60DB2E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060D63-53EE-4253-884B-2A16BD244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3B76F7-0D4C-4010-950A-97D42D495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D1FD0C-3C29-4266-90A1-EA94161FE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6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2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4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5" descr="5资源 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5" name="3" descr="6资源 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2097157" name="7" descr="4资源 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2097159" name="1" descr="1资源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3" name="6" descr="3资源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678" name="椭圆 10"/>
          <p:cNvSpPr/>
          <p:nvPr>
            <p:custDataLst>
              <p:tags r:id="rId23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椭圆 12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2" name="椭圆 13"/>
          <p:cNvSpPr/>
          <p:nvPr>
            <p:custDataLst>
              <p:tags r:id="rId25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4" name="椭圆 20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6" name="椭圆 2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8" name="椭圆 22"/>
          <p:cNvSpPr/>
          <p:nvPr>
            <p:custDataLst>
              <p:tags r:id="rId28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0" name="椭圆 24"/>
          <p:cNvSpPr/>
          <p:nvPr>
            <p:custDataLst>
              <p:tags r:id="rId29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2" name="椭圆 25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4" name="椭圆 26"/>
          <p:cNvSpPr/>
          <p:nvPr>
            <p:custDataLst>
              <p:tags r:id="rId31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6" name="椭圆 28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8" name="椭圆 29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0" name="椭圆 30"/>
          <p:cNvSpPr/>
          <p:nvPr>
            <p:custDataLst>
              <p:tags r:id="rId34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2" name="矩形 31"/>
          <p:cNvSpPr/>
          <p:nvPr>
            <p:custDataLst>
              <p:tags r:id="rId35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矩形 32"/>
          <p:cNvSpPr/>
          <p:nvPr>
            <p:custDataLst>
              <p:tags r:id="rId36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椭圆 33"/>
          <p:cNvSpPr>
            <a:spLocks noChangeAspect="1"/>
          </p:cNvSpPr>
          <p:nvPr>
            <p:custDataLst>
              <p:tags r:id="rId37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椭圆 34"/>
          <p:cNvSpPr/>
          <p:nvPr>
            <p:custDataLst>
              <p:tags r:id="rId38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35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30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34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5" name="5" descr="5资源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7" name="3" descr="6资源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4" descr="7资源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1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73" name="2" descr="2资源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5" name="6" descr="3资源 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6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2097177" name="5" descr="5资源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3" descr="6资源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1" name="4" descr="7资源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3" name="7" descr="4资源 5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85" name="1" descr="1资源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7" name="2" descr="2资源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9" name="6" descr="3资源 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48" name="矩形 12"/>
          <p:cNvSpPr/>
          <p:nvPr>
            <p:custDataLst>
              <p:tags r:id="rId17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2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3145741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2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6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4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6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8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2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4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6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8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0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4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6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6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8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22" Type="http://schemas.openxmlformats.org/officeDocument/2006/relationships/tags" Target="../tags/tag165.xml" /><Relationship Id="rId23" Type="http://schemas.openxmlformats.org/officeDocument/2006/relationships/tags" Target="../tags/tag166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00213010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2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大班角色游戏小小汤圆铺教案反思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34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55" name="直接连接符 42"/>
          <p:cNvCxnSpPr/>
          <p:nvPr>
            <p:custDataLst>
              <p:tags r:id="rId5"/>
            </p:custDataLst>
          </p:nvPr>
        </p:nvCxnSpPr>
        <p:spPr>
          <a:xfrm flipH="1" flipV="1">
            <a:off x="3133730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序号"/>
          <p:cNvSpPr txBox="1"/>
          <p:nvPr>
            <p:custDataLst>
              <p:tags r:id="rId6"/>
            </p:custDataLst>
          </p:nvPr>
        </p:nvSpPr>
        <p:spPr>
          <a:xfrm>
            <a:off x="2499365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7"/>
            </p:custDataLst>
          </p:nvPr>
        </p:nvSpPr>
        <p:spPr>
          <a:xfrm>
            <a:off x="3228975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  <a:p>
            <a:pPr lvl="0" algn="l">
              <a:buClrTx/>
              <a:buSzTx/>
              <a:buFontTx/>
            </a:pP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7" name="直接连接符 38"/>
          <p:cNvCxnSpPr/>
          <p:nvPr>
            <p:custDataLst>
              <p:tags r:id="rId8"/>
            </p:custDataLst>
          </p:nvPr>
        </p:nvCxnSpPr>
        <p:spPr>
          <a:xfrm flipH="1" flipV="1">
            <a:off x="6303332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序号"/>
          <p:cNvSpPr txBox="1"/>
          <p:nvPr>
            <p:custDataLst>
              <p:tags r:id="rId9"/>
            </p:custDataLst>
          </p:nvPr>
        </p:nvSpPr>
        <p:spPr>
          <a:xfrm>
            <a:off x="5668967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0"/>
            </p:custDataLst>
          </p:nvPr>
        </p:nvSpPr>
        <p:spPr>
          <a:xfrm>
            <a:off x="6398895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游戏目标达成情况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9" name="直接连接符 34"/>
          <p:cNvCxnSpPr/>
          <p:nvPr>
            <p:custDataLst>
              <p:tags r:id="rId11"/>
            </p:custDataLst>
          </p:nvPr>
        </p:nvCxnSpPr>
        <p:spPr>
          <a:xfrm flipH="1" flipV="1">
            <a:off x="9472934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序号"/>
          <p:cNvSpPr txBox="1"/>
          <p:nvPr>
            <p:custDataLst>
              <p:tags r:id="rId12"/>
            </p:custDataLst>
          </p:nvPr>
        </p:nvSpPr>
        <p:spPr>
          <a:xfrm>
            <a:off x="8838569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13"/>
            </p:custDataLst>
          </p:nvPr>
        </p:nvSpPr>
        <p:spPr>
          <a:xfrm>
            <a:off x="9568180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游戏过程中的亮点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1" name="直接连接符 58"/>
          <p:cNvCxnSpPr/>
          <p:nvPr>
            <p:custDataLst>
              <p:tags r:id="rId14"/>
            </p:custDataLst>
          </p:nvPr>
        </p:nvCxnSpPr>
        <p:spPr>
          <a:xfrm flipH="1" flipV="1">
            <a:off x="3133730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序号"/>
          <p:cNvSpPr txBox="1"/>
          <p:nvPr>
            <p:custDataLst>
              <p:tags r:id="rId15"/>
            </p:custDataLst>
          </p:nvPr>
        </p:nvSpPr>
        <p:spPr>
          <a:xfrm>
            <a:off x="2499365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16"/>
            </p:custDataLst>
          </p:nvPr>
        </p:nvSpPr>
        <p:spPr>
          <a:xfrm>
            <a:off x="3228975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游戏过程中的不足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3" name="直接连接符 54"/>
          <p:cNvCxnSpPr/>
          <p:nvPr>
            <p:custDataLst>
              <p:tags r:id="rId17"/>
            </p:custDataLst>
          </p:nvPr>
        </p:nvCxnSpPr>
        <p:spPr>
          <a:xfrm flipH="1" flipV="1">
            <a:off x="6303332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2" name="序号"/>
          <p:cNvSpPr txBox="1"/>
          <p:nvPr>
            <p:custDataLst>
              <p:tags r:id="rId18"/>
            </p:custDataLst>
          </p:nvPr>
        </p:nvSpPr>
        <p:spPr>
          <a:xfrm>
            <a:off x="5668967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19"/>
            </p:custDataLst>
          </p:nvPr>
        </p:nvSpPr>
        <p:spPr>
          <a:xfrm>
            <a:off x="6398895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改进措施及建议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5" name="直接连接符 50"/>
          <p:cNvCxnSpPr/>
          <p:nvPr>
            <p:custDataLst>
              <p:tags r:id="rId20"/>
            </p:custDataLst>
          </p:nvPr>
        </p:nvCxnSpPr>
        <p:spPr>
          <a:xfrm flipH="1" flipV="1">
            <a:off x="9472934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6" name="序号"/>
          <p:cNvSpPr txBox="1"/>
          <p:nvPr>
            <p:custDataLst>
              <p:tags r:id="rId21"/>
            </p:custDataLst>
          </p:nvPr>
        </p:nvSpPr>
        <p:spPr>
          <a:xfrm>
            <a:off x="8838569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06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8" name="标题"/>
          <p:cNvSpPr txBox="1"/>
          <p:nvPr>
            <p:custDataLst>
              <p:tags r:id="rId22"/>
            </p:custDataLst>
          </p:nvPr>
        </p:nvSpPr>
        <p:spPr>
          <a:xfrm>
            <a:off x="9568180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总结反思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https://d.book118.com/297002130102006031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1_2"/>
  <p:tag name="KSO_WM_UNIT_INDEX" val="1_1_2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2_2"/>
  <p:tag name="KSO_WM_UNIT_INDEX" val="1_2_2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3_2"/>
  <p:tag name="KSO_WM_UNIT_INDEX" val="1_3_2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4_2"/>
  <p:tag name="KSO_WM_UNIT_INDEX" val="1_4_2"/>
  <p:tag name="KSO_WM_UNIT_LAYERLEVEL" val="1_1_1"/>
  <p:tag name="KSO_WM_UNIT_SUBTYPE" val="d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5_1"/>
  <p:tag name="KSO_WM_UNIT_INDEX" val="1_5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5_2"/>
  <p:tag name="KSO_WM_UNIT_INDEX" val="1_5_2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6_1"/>
  <p:tag name="KSO_WM_UNIT_INDEX" val="1_6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6_2"/>
  <p:tag name="KSO_WM_UNIT_INDEX" val="1_6_2"/>
  <p:tag name="KSO_WM_UNIT_LAYERLEVEL" val="1_1_1"/>
  <p:tag name="KSO_WM_UNIT_SUBTYPE" val="d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0">
      <vt:lpstr>Arial</vt:lpstr>
      <vt:lpstr>Calibri</vt:lpstr>
      <vt:lpstr>MiSans Heavy</vt:lpstr>
      <vt:lpstr>MiSans Normal</vt:lpstr>
      <vt:lpstr>Wingdings</vt:lpstr>
      <vt:lpstr>Calibri Light</vt:lpstr>
      <vt:lpstr>Office Theme</vt:lpstr>
      <vt:lpstr>大班角色游戏小小汤圆铺教案反思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2024-09-03T18:30:44.403</cp:lastPrinted>
  <dcterms:created xsi:type="dcterms:W3CDTF">2024-09-03T10:30:44Z</dcterms:created>
  <dcterms:modified xsi:type="dcterms:W3CDTF">2024-09-03T10:30:46Z</dcterms:modified>
</cp:coreProperties>
</file>