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EADFFA-3B64-428E-80F6-54D2EBF3F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C372D6-4DE9-4D95-BF78-4F4A8A558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C09E71-D95C-475E-B586-FA2F59DF9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B6F90D-E574-4EA3-B4D1-B8808BDE4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66EB7CC-37F2-4A2E-98BB-32A232C0C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965EF0-6F23-4C8E-8DD4-C4F424131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51C19E-3D46-4CDB-80E8-1D8CAEF4A4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F1B3A1-F7C5-4918-AD30-ABD6A0AC8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3E9913-199C-45CF-A6B8-15CC2E49C5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CCACBD-2D5E-4FD5-BDE5-2E2EEAF658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90C683-D957-445A-BF3A-617D5407A1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7003121200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提高员工幸福感的企业文化培训课程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23166" y="5720870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98437" y="572087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企业文化与员工幸福感关系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营造积极向上工作氛围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关注员工福利与关怀举措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强化激励机制，激发员工潜能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倡导团队协作精神，共同成长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落实以人为本管理理念，提升员工满意度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企业文化与员工幸福感关系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338" r="2333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企业文化是指企业在长期经营过程中形成的，被全体员工共同认可并遵循的价值观、行为准则、企业精神、道德规范等总和。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企业文化是企业的灵魂，能够激发员工的归属感和自豪感，提高员工的工作积极性和创造力，增强企业的凝聚力和竞争力。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企业文化作用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6" b="269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员工幸福感对企业影响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提高员工工作满意度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员工幸福感提升，能够增强员工对企业的认同感和归属感，从而提高员工的工作满意度。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降低员工离职率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员工幸福感强的企业，员工离职率相对较低，有利于企业保持稳定的员工队伍。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提高企业绩效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员工幸福感提升，能够激发员工的工作积极性和创造力，进而提高企业绩效和竞争力。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良好的企业文化能够营造积极的工作氛围，使员工在轻松、愉快的环境中工作，有利于提高员工的工作效率和创造力。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营造积极的工作氛围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企业文化强调团队协作和互助精神，能够培养员工的团队意识和协作能力，提高企业的整体绩效。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培养员工的团队协作精神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优秀的企业文化不仅能够提高企业内部的管理水平和员工素质，还能够增强企业的社会形象，提高企业的品牌价值和知名度。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增强企业的社会形象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构建良好企业文化重要性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营造积极向上工作氛围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提供宽敞、明亮、通风的办公环境，让员工在舒适的空间中工作。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舒适办公空间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789" r="8789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绿化与美化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办公设施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917" r="9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摆放绿植、花卉等装饰物，营造宜人的办公环境，让员工感受到自然的气息。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提供符合人体工学的办公家具和先进的办公设备，减少员工的工作压力和疲劳感。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优化办公环境设计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组织户外拓展、趣味运动会等活动，增强团队凝聚力和合作意识。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定期团队建设活动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举办员工才艺展示、节日庆祝等活动，促进员工之间的文化交流与互动。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文化交流活动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开展心理健康讲座和培训，帮助员工缓解工作压力，提高心理素质。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心理健康关怀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举办团队活动增进交流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建立员工提案制度，鼓励员工提出改进工作流程、提高工作效率等方面的建议。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员工提案制度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定期召开员工大会、部门会议等，让员工了解公司发展状况和重大决策，并提供反馈意见的机会。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定期会议与沟通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在决策过程中充分听取员工的意见和建议，让员工感受到自己的价值和重要性。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员工参与决策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鼓励员工参与决策过程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关注员工福利与关怀举措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多样化福利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除了基本的社会保险和公积金外，还可提供商业保险、带薪年假、节日福利、员工旅游等多样化的福利，满足员工不同需求。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竞争力薪资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根据行业标准和员工能力，提供具有竞争力的薪资水平，以吸引和留住优秀人才。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奖金与激励机制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设立年终奖、项目奖金、股票期权等激励机制，激发员工的工作积极性和创造力。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3833" r="383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427" r="1242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完善薪酬福利制度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健身设施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在公司内部或附近提供健身设施，鼓励员工积极参加体育锻炼，保持身心健康。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心理辅导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建立心理辅导室或聘请专业心理咨询师，为员工提供心理咨询服务，帮助员工缓解工作压力和情绪困扰。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健康体检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定期组织员工进行健康体检，关注员工身体状况，预防疾病的发生。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125" r="1712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提供健康保障及心理辅导服务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https://d.book118.com/297003121200006030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2024-09-02T20:28:23.222</cp:lastPrinted>
  <dcterms:created xsi:type="dcterms:W3CDTF">2024-09-02T12:28:23Z</dcterms:created>
  <dcterms:modified xsi:type="dcterms:W3CDTF">2024-09-02T12:28:25Z</dcterms:modified>
</cp:coreProperties>
</file>