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039F7-2E73-4CEF-BAA1-E5F3F4B28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33C03-D0E5-41FE-B646-8219B46CE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C4A13-B856-4DE9-92C1-A11246714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989AE-0BDF-4337-A3E9-92DDB1524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331405-4D36-4905-B4B6-A1402D980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C56EA-9DDF-47A2-9F82-7DE3FAD5F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842966-630C-40D9-A1FD-DCF70F0F9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8AB75-F3BE-4CD6-9923-3CDC8F48D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78881-3DB0-412E-8560-1032C2EB8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ED9E5-602F-4D68-A23C-A13A82A65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EE956-5A3B-41CF-8D6D-B91360044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05030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超市大楼火灾应急处理手册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火灾报警与响应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灭火与救援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现场指挥与协调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医疗救护与心理干预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事后处理与恢复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定期检查和记录超市内存储的可燃物品，包括纸制品、塑料制品、木制品等。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评估可燃物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评估火源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评估建筑结构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识别潜在的火源，如电气设备、烹饪设备、吸烟等，并采取控制措施。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评估超市的建筑结构、疏散通道、安全出口等是否符合消防安全要求。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火灾风险评估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安装灵敏可靠的火灾自动报警系统，及时发现火情。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火灾自动报警系统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根据超市布局和火灾风险，合理配置灭火器材，如灭火器、灭火毯等。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在适当位置设置防火墙、防火门等分隔设施，防止火势蔓延。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防火分隔设施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防火设施配置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9" b="1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员工培训与演练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消防知识培训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定期对员工进行消防知识培训，提高员工的消防安全意识。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应急疏散演练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定期组织员工进行应急疏散演练，熟悉疏散路线和逃生方法。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灭火器材使用培训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培训员工正确使用灭火器材，掌握初起火灾的扑救方法。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火灾报警与响应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安装于超市各区域，用于监测烟雾、温度等异常情况，及时发出警报。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接收探测器信号，判断火灾情况，启动报警程序。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报警控制器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与消防设备联动，如自动喷水灭火系统、防火卷帘等。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联动设备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36" r="1393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997" r="2299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值班人员接到火灾报警后，立即确认火警位置。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按照预案，通知相关人员，启动应急照明、疏散指示等设备。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指引顾客和员工沿疏散通道有序撤离，确保人员安全。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拨打119报警电话，向消防部门报告火情，请求救援。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接收报警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启动应急程序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组织疏散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报告与求助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设置于显眼位置，便于人员发现火情时手动触发报警。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手动报警按钮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供超市内部员工使用，确保通讯畅通，协调应急处理工作。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对讲机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750" b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用于发布疏散指令、安全提示等信息，引导人员安全撤离。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紧急广播系统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报警与通讯设备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灭火与救援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超市内应配备足够数量的灭火器，员工应熟悉其使用方法，定期进行安全演练。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用于扑灭初起火灾，特别适用于油锅、电器等起火。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超市内应设置消防栓，员工应掌握其使用方法，以便在火灾发生时迅速连接水带进行灭火。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消防栓与消防水带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按下手动报警按钮或拨打119火警电话，向消防部门报告火情。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扑救初起火灾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使用灭火器等器材扑救初起火灾，防止火势蔓延。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发现火情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员工应时刻保持警惕，发现火情后立即报告并启动应急处理程序。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452" r="1345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初起火灾扑救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https://d.book118.com/297005030040006025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2024-08-29T16:10:39.272</cp:lastPrinted>
  <dcterms:created xsi:type="dcterms:W3CDTF">2024-08-29T08:10:39Z</dcterms:created>
  <dcterms:modified xsi:type="dcterms:W3CDTF">2024-08-29T08:10:41Z</dcterms:modified>
</cp:coreProperties>
</file>