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F5F3A-D648-4F1B-8DF7-8D3B8D2D5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5B876-9C3C-4793-A76B-352DD872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2BFE2-1A13-4F06-BC5E-278EF38A9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1161E-7439-4372-B751-B1A6A1D0A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CAB2A1-E9F3-4915-9D56-E3A90C67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959B2-CE18-45F6-9694-7CC04019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088360-3754-49F4-83AD-8B893CA2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8AF69-BD2E-447A-80AB-CC3849620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C37F6-77D0-4D95-9790-632660B12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05043-61AF-4416-9A66-E3580585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F524C-68B6-4365-B1F9-CEB5F6B7E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06023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重组蛋白高科技医药产业园项目市场调研报告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产业链上下游资源整合方案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投资回报预测与财务分析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重组蛋白市场规模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近年来，全球重组蛋白市场规模持续增长，预计未来几年将保持强劲增长势头。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应用领域不断拓展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重组蛋白在生物医药、生物科技、农业等领域的应用不断拓展，市场需求日益旺盛。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技术创新推动市场发展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随着基因工程、蛋白质工程等技术的不断创新，重组蛋白的生产效率和质量得到显著提高，进一步推动了市场的发展。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重组蛋白市场现状及发展趋势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推动产业升级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通过高科技医药产业园的建设，可以推动生物医药产业的转型升级，实现高质量发展。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高科技医药产业园有助于加强国际间的交流与合作，引进国际先进技术和管理经验，提升我国生物医药产业的国际地位。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集聚效应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高科技医药产业园能够集聚生物医药领域的创新资源，形成产业链上下游的紧密合作，提高整体竞争力。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高科技医药产业园建设必要性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建立完善的重组蛋白研发生产体系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通过项目的实施，建立完善的重组蛋白研发、生产、质量控制体系，确保产品的质量和生产效率。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推动重组蛋白技术创新与应用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项目将致力于推动重组蛋白技术的创新与应用，开发具有自主知识产权的新产品，满足市场需求。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促进高科技医药产业园发展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项目的实施将有助于促进高科技医药产业园的发展，吸引更多的企业和人才入驻，形成生物医药产业的创新高地。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提升生物医药产业整体水平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通过项目的实施，提升我国生物医药产业的整体水平，推动我国生物医药产业的可持续发展。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重组蛋白应用领域及需求规模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重组蛋白应用领域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重组蛋白在生物医药、生物科技、临床诊断与治疗等领域具有广泛应用，如生物药物研发、抗体药物生产、基因工程疫苗制备等。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随着生物医药产业的快速发展，重组蛋白市场需求不断增长。预计未来几年，全球重组蛋白市场规模将以每年10%以上的增速持续扩大。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生物医药企业、科研机构、临床诊断机构等。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对重组蛋白产品质量和稳定性要求高，注重品牌和技术实力，愿意为高品质产品和服务支付较高价格。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拥有先进的生产技术和设备，具备强大的研发实力和品牌影响力，拥有完善的销售网络和渠道。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产品价格较高，部分中小企业难以承受；部分企业缺乏创新能力和市场灵活性，难以适应市场变化。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国际知名生物医药企业和国内大型生物医药企业。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技术可行性研究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重组蛋白生产技术主要包括原核表达系统、真核表达系统以及无细胞表达系统等。其中，原核表达系统以大肠杆菌为代表，具有生长快、成本低等优点，但表达产物的修饰和折叠等方面存在不足；真核表达系统如酵母、昆虫和哺乳动物细胞等，能够更真实地模拟天然蛋白的结构和功能，但成本较高；无细胞表达系统则是一种新兴技术，具有快速、高效、可定制等优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重组蛋白生产技术现状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随着基因工程技术的不断发展，重组蛋白生产技术将朝着更高表达量、更低成本、更好产品质量的方向发展。同时，随着人工智能、大数据等技术的融合应用，将实现更精准的生产过程控制和产品优化。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重组蛋白生产技术现状及发展趋势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在重组蛋白生产过程中，关键技术包括基因克隆与表达、蛋白纯化与复性、产品质量控制等。针对这些关键技术，建议采用先进的基因合成技术、高效表达载体、亲和层析等纯化技术以及严格的质量控制体系。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设备选型建议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在设备选型方面，建议选用自动化程度高、性能稳定、操作简便的设备，如高通量自动化发酵罐、高压均质机、切向流超滤系统等。同时，考虑到生产成本和环保要求，应优先选择能耗低、排放少的设备。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关键技术与设备选型建议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在重组蛋白生产过程中，可能遇到的技术风险包括基因突变、表达量低、产物活性不足、纯化难度大等。这些风险可能导致产品质量不达标或生产成本增加。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降低技术风险，可以采取以下措施：优化基因序列和表达条件，提高表达量和产物活性；采用先进的纯化技术和设备，提高产品纯度和收率；建立完善的质量控制体系，确保产品质量稳定可靠。同时，加强技术研发和人才培养，不断提升技术水平和创新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产业链上下游资源整合方案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通过评估不同供应商的信誉、质量、价格等因素，选择多个优质供应商，确保原材料的稳定供应。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多元化供应商选择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与选定的供应商签订长期合作协议，确保原材料的质量和供应的稳定性，同时降低采购成本。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采用先进的供应链管理系统，实现原材料采购、库存、物流等信息的实时更新和共享，提高供应链协同效率。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供应链信息化管理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原材料供应渠道优化策略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生产过程协同与资源共享机制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采用先进的生产监控系统，对生产过程进行实时监控和数据采集，确保产品质量和生产安全。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建立统一的生产计划协同平台，实现各生产部门之间的实时沟通和协作，确保生产计划的顺利执行。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生产计划协同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通过共享设备、技术、人才等资源，提高资源利用效率，降低生产成本，同时促进产业内的技术创新和协同发展。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资源共享机制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产品销售渠道拓展方案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深入了解目标市场的需求和竞争状况，为产品销售策略的制定提供有力支持。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多渠道销售策略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通过线上和线下多种销售渠道，如电商平台、代理商、经销商等，拓展产品销售市场，提高产品覆盖率和市场占有率。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建立完善的客户关系管理系统，对客户信息进行分类和管理，提供个性化的销售和服务支持，提高客户满意度和忠诚度。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投资回报预测与财务分析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https://d.book118.com/297006023066006041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2024-09-14T05:44:41.474</cp:lastPrinted>
  <dcterms:created xsi:type="dcterms:W3CDTF">2024-09-13T21:44:41Z</dcterms:created>
  <dcterms:modified xsi:type="dcterms:W3CDTF">2024-09-13T21:44:43Z</dcterms:modified>
</cp:coreProperties>
</file>