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19F2-02D6-4370-8518-2074C422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6B1DC-2CA8-4A1C-AADC-040C4262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6FBB-65A0-4A1A-9FF2-65A64250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3CE31-4B63-4F1D-8700-AB6D98FD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AF626-2452-4704-992F-10A2C2D02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6C1D0-8E64-4FA0-B1EF-577BC6D40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6A88D-0FA6-4943-A833-0A8B75E53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CBB10-FB5A-47B3-B235-E579928A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B6979-917C-4255-BE23-677505C3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1321-C78F-4130-A32B-006268B9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CDF8F-C1ED-4458-A9CA-F40A7032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6106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安眠药中毒护理的研究进展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通过增强γ-氨基丁酸（GABA）能神经传递功能发挥药理作用，包括地西泮、氯氮䓬等。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苯二氮䓬类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主要通过抑制中枢神经系统单突触和多突触传递，发挥镇静、催眠作用，包括苯巴比妥、戊巴比妥等。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巴比妥类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包括水合氯醛、甲丙氨酯等，通过不同机制发挥镇静、催眠作用。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安眠药的分类与作用机制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嗜睡、注意力不集中、反应迟钝、步态不稳、头痛、恶心呕吐等。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昏睡、瞳孔缩小、体温降低、心率减慢、血压下降等。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深昏迷、呼吸抑制、低血压、休克等。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安眠药中毒的症状与体征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循环衰竭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肝肾功能损害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长期依赖与戒断症状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安眠药中毒的危害与后果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安眠药中毒可导致呼吸衰竭，甚至呼吸停止。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长期或大量服用安眠药可导致肝肾功能损害。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安眠药中毒可导致血压下降、心律失常，甚至心脏骤停。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长期服用安眠药可能导致药物依赖，停药后出现戒断症状，如失眠、焦虑、烦躁等。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发现有人服用安眠药中毒后，应立即拨打急救电话，并尽快将患者送往医院。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92" r="156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立即拨打急救电话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在等待急救人员到场之前，可以尝试催吐，让患者将胃内的药物吐出来，减少药物吸收。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确保患者呼吸道通畅，防止呕吐物堵塞呼吸道引起窒息。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55" r="119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院内护理流程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在患者入院后，密切监测患者的生命体征，包括心率、呼吸、血压等。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为患者建立静脉通道，以便快速给药和补充体液。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如果必要，对患者进行洗胃，以清除胃内残留的药物。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根据患者的具体情况，给予相应的药物治疗，如拮抗剂、利尿剂等。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建立静脉通道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心理护理与康复指导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对患者进行心理支持，帮助他们克服焦虑、抑郁等情绪问题，增强治疗信心。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向患者及其家属提供康复指导，包括如何调整生活方式、避免再次服用安眠药等。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对患者进行定期随访，了解他们的恢复情况，及时调整治疗方案。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安眠药中毒的预防措施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https://d.book118.com/297006106012006054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2024-09-28T05:10:00.573</cp:lastPrinted>
  <dcterms:created xsi:type="dcterms:W3CDTF">2024-09-27T21:10:00Z</dcterms:created>
  <dcterms:modified xsi:type="dcterms:W3CDTF">2024-09-27T21:10:02Z</dcterms:modified>
</cp:coreProperties>
</file>