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68515-C86B-4775-99E0-F2703F533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AEF13-111E-4EEC-A1E8-6D361B05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74EB1-7304-44A6-B540-738580B24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FA935-F319-4146-9EBA-B92DA957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37989-80F1-41B4-8FC2-14FA9FA47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5374B-3512-40EC-AA92-30A7B6357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836EB-CA22-49B8-8281-0DC7B5F6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D902D-F4E3-4584-A29A-49182005E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C07C9-EE19-4FB8-ABA0-953DD6DF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C8DD0-7A94-4F4A-9302-876FF38A5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D5864-AF63-434A-955D-1A6121A7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61130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品牌项目的组织策划方案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品牌项目策划的核心要素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品牌项目策划流程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品牌项目策划工具与方法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品牌项目策划案例分析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品牌项目是指通过一系列有计划、有组织的活动，提升品牌知名度和美誉度，增强品牌竞争力的项目。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具有明确的目标和定位，注重整体性和系统性，强调创意和差异化，注重长期效益和可持续发展。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品牌项目的定义与特点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通过科学的策划和执行，提升品牌的市场地位和价值，增强品牌的核心竞争力。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通过品牌形象的塑造和传播，提高消费者对产品的认知度和信任度，促进销售的增长。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通过与消费者的有效沟通和互动，增强消费者对品牌的忠诚度和满意度。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品牌项目策划的重要性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品牌项目策划的历史与发展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品牌项目策划起源于20世纪中期的美国，当时随着市场竞争的加剧，企业开始意识到品牌形象和品牌价值的重要性。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经过几十年的发展，品牌项目策划逐渐成熟和完善，涉及的领域也越来越广泛，包括品牌定位、品牌传播、品牌管理等。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随着数字化时代的到来，品牌项目策划将更加注重数字化营销和社交媒体传播，同时更加注重与消费者的互动和体验。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品牌项目策划的核心要素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品牌定位是品牌项目策划的核心，它决定了品牌在市场中的竞争地位和消费者心中的形象。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品牌定位需要考虑品牌的特点、优势和市场定位，通过精准的品牌定位，能够让消费者更容易记住和识别品牌，提高品牌的知名度和竞争力。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品牌形象设计是品牌项目策划的重要组成部分，它通过视觉形象传达品牌的核心价值和特点。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品牌形象设计包括标志设计、色彩搭配、字体选择、包装设计等方面，这些元素需要与品牌定位和核心价值相符合，以提升品牌的形象和认知度。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品牌传播策略是实现品牌价值的重要手段，它通过有效的传播渠道和方式将品牌信息传递给目标受众。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品牌传播策略需要考虑目标受众的特点、媒体环境、传播渠道等因素，通过广告、公关、社交媒体等多种方式进行品牌传播，以扩大品牌的影响力和知名度。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https://d.book118.com/297006113001006030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2024-09-01T09:24:32.746</cp:lastPrinted>
  <dcterms:created xsi:type="dcterms:W3CDTF">2024-09-01T01:24:32Z</dcterms:created>
  <dcterms:modified xsi:type="dcterms:W3CDTF">2024-09-01T01:24:34Z</dcterms:modified>
</cp:coreProperties>
</file>