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971D3-75E7-428B-B511-2488046E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5198D-E469-4C61-90C1-09D00A257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0D42-570F-4A4E-ACDA-E07F2566B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D9AB5-5434-4D47-B684-C83CF7DAF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01AF2-EEC0-44D9-B69B-A1BDA2EEE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E20F5-3E28-4078-9635-40241E184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AFCF24-7ED4-403D-8E43-8CA7EDE6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713BA-CC31-40A3-9AFA-9B9C71B9C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ECEF1-0426-42B4-B50C-8033A2C5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B95E4-7B1B-4527-B0B1-34D60B7AA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240CE-EDB6-41FE-B7D2-2226557D9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1011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有效咳嗽咳痰的护理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了解有效咳嗽咳痰的重要性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掌握有效咳嗽咳痰的方法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有效咳嗽咳痰的护理技巧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有效咳嗽咳痰的注意事项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了解有效咳嗽咳痰的重要性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对于长期卧床、术后或呼吸道疾病的患者，保持呼吸道通畅尤为重要，可以预防肺不张、肺炎等并发症。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有效咳嗽咳痰能够清除呼吸道内的痰液和异物，保持呼吸道通畅，从而保证充足的氧气供应和二氧化碳排出。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有效咳嗽咳痰能够及时排除痰液，减少细菌滋生的环境，从而降低肺部感染的风险。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对于已经存在肺部感染的患者，通过有效咳嗽咳痰可以减轻感染程度，促进感染的愈合。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有效咳嗽咳痰能够锻炼呼吸肌群，提高肺活量和肺功能，有助于肺部的康复。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对于慢性阻塞性肺疾病（COPD）等慢性呼吸道疾病的患者，通过有效咳嗽咳痰可以延缓肺功能衰退，提高生活质量。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促进肺功能恢复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掌握有效咳嗽咳痰的方法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适用于意识清楚、能够坐稳的患者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患者取坐位，身体略向前倾，双手环抱枕头或双手交叉放于胸前，头低沉，连续进行数次深呼吸，在深吸气末屏气片刻，然后进行咳嗽，连续进行2-3次。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坐位咳嗽法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适用于意识清楚、能够侧卧的患者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患者取侧卧位，下侧的膝盖及上侧手臂均屈曲，垫于下腹及胸部，头低沉，连续进行数次深呼吸，在深吸气末屏气片刻，然后进行咳嗽，连续进行2-3次。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侧卧咳嗽法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适用于意识不清、咳嗽无力或咳嗽反射减弱的患者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护理人员站在患者一侧，将一只手放在患者胸骨的下半部，另一只手放在患者的额部，向下、向内按压胸骨，同时让患者吸气并屏气片刻，然后进行咳嗽。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https://d.book118.com/297010110102006031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2024-09-03T18:33:34.293</cp:lastPrinted>
  <dcterms:created xsi:type="dcterms:W3CDTF">2024-09-03T10:33:34Z</dcterms:created>
  <dcterms:modified xsi:type="dcterms:W3CDTF">2024-09-03T10:33:36Z</dcterms:modified>
</cp:coreProperties>
</file>