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F66C7F-C0C8-4971-AC48-20DF82E6B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E0F601-CA0B-47C7-9C29-E21DFEAD9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37496D-F6ED-46D0-8F38-6146C9F71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C2535C-488B-4849-B32E-7516447F88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3C4401-F573-41B9-9F10-FB602F650D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149D6A-8123-4249-A87A-EF707E804A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3A4747-029F-4744-AC03-1F48F2F3DE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FB2730-68CD-4C87-BA63-D6D984876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7D7480-755D-439E-9610-EB7C86CAD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FB141A-26C9-42A6-A12D-0E79FEEC4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D25D1-3282-414C-BF70-25A535FAE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111030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建立班组信任与合作的文化氛围</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班组信任与合作重要性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班组信任基础构建策略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培育合作精神与实践方法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营造积极向上班组氛围举措</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应对挑战及持续改进方案</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评估效果及持续改进计划</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班组信任与合作重要性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72" r="30972"/>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加强沟通与协作</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班组成员之间信任度高，能够更积极地分享信息、资源和经验，从而提高工作效率。</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减少内耗与冲突</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信任与合作的文化氛围有助于降低团队成员间的摩擦和内耗，让大家更专注于工作本身。</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提升工作质量</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在相互信任的基础上，班组成员更愿意相互支持和帮助，共同追求更高的工作质量。</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提升工作效率与质量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信任与合作的文化氛围能够让班组成员更加认同团队目标和价值观，增强团队凝聚力。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强化团队认同感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促进成员互动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10" r="1001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形成共同成长意识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在信任的环境中，班组成员更愿意参与团队活动，加强彼此间的了解与联系。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班组成员在相互信任与合作的过程中，更容易形成共同成长、共同进步的意识。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增强团队凝聚力与向心力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信任与合作的文化氛围有助于培养班组成员对企业的忠诚度和归属感。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培养企业忠诚度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高效的团队合作和出色的工作质量是企业核心竞争力的重要组成部分。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提升企业竞争力</a:t>
            </a:r>
          </a:p>
        </p:txBody>
      </p:sp>
      <p:pic>
        <p:nvPicPr>
          <p:cNvPr id="10" name="Picture 10"/>
          <p:cNvPicPr>
            <a:picLocks noChangeAspect="1"/>
          </p:cNvPicPr>
          <p:nvPr/>
        </p:nvPicPr>
        <p:blipFill>
          <a:blip r:embed="rId3"/>
          <a:srcRect l="12769" r="1276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15" r="41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企业内部信任与合作的文化氛围会对外传递出积极、正面的企业形象，有利于吸引更多优秀人才加入。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营造良好企业形象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促进企业长远发展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班组信任基础构建策略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398" b="43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72" b="167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公平公正原则贯彻实施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制定明确的规章制度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确保所有成员都了解并遵循相同的标准和程序，避免出现偏袒或不公的情况。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公开透明的决策过程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让班组成员参与决策过程，了解决策的依据和结果，增强对决策的认同感。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平等的机会与资源分配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确保每个成员都有平等的机会获得资源和支持，避免资源分配不均导致的信任破裂。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979" r="397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清晰明确的沟通方式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采用简洁明了、易于理解的沟通方式，避免产生误解或歧义，提高沟通效率。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定期的班组会议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组织定期的班组会议，让成员分享工作进展、问题和建议，促进信息交流和共享。</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开放的反馈机制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鼓励成员提供反馈意见，及时回应并处理反馈中的问题，增强成员对班组的信任感。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透明沟通渠道建立与维护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关注个人发展</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了解成员的职业发展规划和需求，提供必要的培训和支持，促进其个人成长。</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建立互助互信的团队关系</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鼓励成员之间互相帮助、互相支持，形成紧密的团队合作关系。</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认可个人贡献</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充分肯定每个成员的工作成果和贡献，激发其积极性和归属感。</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尊重个体差异与需求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培育合作精神与实践方法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375" r="11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确保每个成员都了解并认同班组的共同目标，这有助于形成向心力，促进团队合作。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设定清晰的班组目标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明确并宣传班组的价值观，如诚信、互助、创新等，使成员在共同价值观的基础上建立信任与合作。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强调价值观共识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定期组织班组成员讨论目标和价值观的实践情况，鼓励成员发表意见，加强沟通与交流。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开展目标与价值观讨论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明确共同目标与价值观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提供专业技能培训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针对班组工作需求，提供专业技能培训，提高成员的专业素养，增强团队整体实力。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开展沟通与协作培训</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组织沟通与协作方面的培训，提高成员的沟通技巧和团队协作能力，促进班组内部的顺畅运作。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定期组织团队建设活动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如户外拓展、团队聚餐、文艺比赛等，增强团队凝聚力，促进成员间的相互了解与信任。</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开展团队建设活动及培训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https://d.book118.com/297011103023006044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2024-09-18T07:55:50.097</cp:lastPrinted>
  <dcterms:created xsi:type="dcterms:W3CDTF">2024-09-17T23:55:50Z</dcterms:created>
  <dcterms:modified xsi:type="dcterms:W3CDTF">2024-09-17T23:55:52Z</dcterms:modified>
</cp:coreProperties>
</file>