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80" r:id="rId2"/>
    <p:sldMasterId id="2147483701" r:id="rId3"/>
    <p:sldMasterId id="2147483722" r:id="rId4"/>
  </p:sldMasterIdLst>
  <p:notesMasterIdLst>
    <p:notesMasterId r:id="rId5"/>
  </p:notesMasterIdLst>
  <p:sldIdLst>
    <p:sldId id="259" r:id="rId6"/>
    <p:sldId id="262" r:id="rId7"/>
    <p:sldId id="265" r:id="rId8"/>
    <p:sldId id="268" r:id="rId9"/>
    <p:sldId id="271" r:id="rId10"/>
    <p:sldId id="274" r:id="rId11"/>
    <p:sldId id="277" r:id="rId12"/>
    <p:sldId id="280" r:id="rId13"/>
    <p:sldId id="283" r:id="rId14"/>
    <p:sldId id="286" r:id="rId15"/>
    <p:sldId id="289" r:id="rId16"/>
    <p:sldId id="292" r:id="rId17"/>
    <p:sldId id="295" r:id="rId18"/>
    <p:sldId id="297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4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slideMaster" Target="slideMasters/slideMaster4.xml" /><Relationship Id="rId5" Type="http://schemas.openxmlformats.org/officeDocument/2006/relationships/notesMaster" Target="notesMasters/notesMaster1.xml" /><Relationship Id="rId6" Type="http://schemas.openxmlformats.org/officeDocument/2006/relationships/slide" Target="slides/slide1.xml" /><Relationship Id="rId7" Type="http://schemas.openxmlformats.org/officeDocument/2006/relationships/slide" Target="slides/slide2.xml" /><Relationship Id="rId8" Type="http://schemas.openxmlformats.org/officeDocument/2006/relationships/slide" Target="slides/slide3.xml" /><Relationship Id="rId9" Type="http://schemas.openxmlformats.org/officeDocument/2006/relationships/slide" Target="slides/slide4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5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CD37B3-C918-4CB1-A20B-44A0C4B932B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8B6B9F-4A92-4213-B184-304BD9CA0D41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21" name="幻灯片图像占位符 1"/>
          <p:cNvSpPr>
            <a:spLocks noTextEdit="1"/>
          </p:cNvSpPr>
          <p:nvPr>
            <p:ph type="sldImg"/>
          </p:nvPr>
        </p:nvSpPr>
        <p:spPr>
          <a:xfrm>
            <a:off x="1141413" y="754063"/>
            <a:ext cx="4391025" cy="3294062"/>
          </a:xfrm>
        </p:spPr>
      </p:sp>
      <p:sp>
        <p:nvSpPr>
          <p:cNvPr id="30722" name="文本占位符 2"/>
          <p:cNvSpPr txBox="1"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21" name="幻灯片图像占位符 1"/>
          <p:cNvSpPr>
            <a:spLocks noTextEdit="1"/>
          </p:cNvSpPr>
          <p:nvPr>
            <p:ph type="sldImg"/>
          </p:nvPr>
        </p:nvSpPr>
        <p:spPr>
          <a:xfrm>
            <a:off x="1141413" y="754063"/>
            <a:ext cx="4391025" cy="3294062"/>
          </a:xfrm>
        </p:spPr>
      </p:sp>
      <p:sp>
        <p:nvSpPr>
          <p:cNvPr id="30722" name="文本占位符 2"/>
          <p:cNvSpPr txBox="1"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21" name="幻灯片图像占位符 1"/>
          <p:cNvSpPr>
            <a:spLocks noTextEdit="1"/>
          </p:cNvSpPr>
          <p:nvPr>
            <p:ph type="sldImg"/>
          </p:nvPr>
        </p:nvSpPr>
        <p:spPr>
          <a:xfrm>
            <a:off x="1141413" y="754063"/>
            <a:ext cx="4391025" cy="3294062"/>
          </a:xfrm>
        </p:spPr>
      </p:sp>
      <p:sp>
        <p:nvSpPr>
          <p:cNvPr id="30722" name="文本占位符 2"/>
          <p:cNvSpPr txBox="1"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21" name="幻灯片图像占位符 1"/>
          <p:cNvSpPr>
            <a:spLocks noTextEdit="1"/>
          </p:cNvSpPr>
          <p:nvPr>
            <p:ph type="sldImg"/>
          </p:nvPr>
        </p:nvSpPr>
        <p:spPr>
          <a:xfrm>
            <a:off x="1141413" y="754063"/>
            <a:ext cx="4391025" cy="3294062"/>
          </a:xfrm>
        </p:spPr>
      </p:sp>
      <p:sp>
        <p:nvSpPr>
          <p:cNvPr id="30722" name="文本占位符 2"/>
          <p:cNvSpPr txBox="1"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png" /><Relationship Id="rId2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3.xml" /></Relationships>
</file>

<file path=ppt/slideLayouts/_rels/slideLayout3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7.png" /><Relationship Id="rId2" Type="http://schemas.openxmlformats.org/officeDocument/2006/relationships/slideMaster" Target="../slideMasters/slideMaster3.xml" /></Relationships>
</file>

<file path=ppt/slideLayouts/_rels/slideLayout3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3.xml" /></Relationships>
</file>

<file path=ppt/slideLayouts/_rels/slideLayout3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4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4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4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slideMaster" Target="../slideMasters/slideMaster3.xml" /></Relationships>
</file>

<file path=ppt/slideLayouts/_rels/slideLayout4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slideMaster" Target="../slideMasters/slideMaster3.xml" /></Relationships>
</file>

<file path=ppt/slideLayouts/_rels/slideLayout4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png" /><Relationship Id="rId2" Type="http://schemas.openxmlformats.org/officeDocument/2006/relationships/slideMaster" Target="../slideMasters/slideMaster3.xml" /></Relationships>
</file>

<file path=ppt/slideLayouts/_rels/slideLayout4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4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4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4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4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5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5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5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5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5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5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5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4.xml" /></Relationships>
</file>

<file path=ppt/slideLayouts/_rels/slideLayout5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7.png" /><Relationship Id="rId2" Type="http://schemas.openxmlformats.org/officeDocument/2006/relationships/slideMaster" Target="../slideMasters/slideMaster4.xml" /></Relationships>
</file>

<file path=ppt/slideLayouts/_rels/slideLayout5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4.xml" /></Relationships>
</file>

<file path=ppt/slideLayouts/_rels/slideLayout5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6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6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6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slideMaster" Target="../slideMasters/slideMaster4.xml" /></Relationships>
</file>

<file path=ppt/slideLayouts/_rels/slideLayout6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slideMaster" Target="../slideMasters/slideMaster4.xml" /></Relationships>
</file>

<file path=ppt/slideLayouts/_rels/slideLayout6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png" /><Relationship Id="rId2" Type="http://schemas.openxmlformats.org/officeDocument/2006/relationships/slideMaster" Target="../slideMasters/slideMaster4.xml" /></Relationships>
</file>

<file path=ppt/slideLayouts/_rels/slideLayout6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6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6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6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6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7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7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F3CD8F-2EBE-4332-B660-8CED741760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F1CA97-8AF2-4111-A3DE-3B1261EFAE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1DFD48-BB38-4FBC-8117-8E190A78EB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F43CED-2A61-4610-889D-972AB36BEB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661318C-781E-4CB6-A02D-ABC75A984A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8A2A8F0-053B-4B42-AA20-0B1D08D615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73C90E8-D1DC-4F5A-B234-BA94CFF44D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D28283-7CF0-4D8D-A7EF-340BB06B69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6963EC-C0D4-41F1-B0CB-293418AAFC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8D9A33-5481-46D8-9FBE-2B85FC43B1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146024-E099-42A2-9DC3-F728FE05F2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13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4"/>
          <p:cNvSpPr>
            <a:spLocks noGrp="1"/>
          </p:cNvSpPr>
          <p:nvPr>
            <p:ph type="pic" sz="quarter" idx="10"/>
          </p:nvPr>
        </p:nvSpPr>
        <p:spPr>
          <a:xfrm>
            <a:off x="5643562" y="0"/>
            <a:ext cx="6549039" cy="6858000"/>
          </a:xfrm>
          <a:custGeom>
            <a:gdLst>
              <a:gd name="connsiteX0" fmla="*/ 1721795 w 6549039"/>
              <a:gd name="connsiteY0" fmla="*/ 0 h 6858000"/>
              <a:gd name="connsiteX1" fmla="*/ 6549039 w 6549039"/>
              <a:gd name="connsiteY1" fmla="*/ 0 h 6858000"/>
              <a:gd name="connsiteX2" fmla="*/ 6549039 w 6549039"/>
              <a:gd name="connsiteY2" fmla="*/ 6858000 h 6858000"/>
              <a:gd name="connsiteX3" fmla="*/ 0 w 654903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9039" h="6858000">
                <a:moveTo>
                  <a:pt x="1721795" y="0"/>
                </a:moveTo>
                <a:lnTo>
                  <a:pt x="6549039" y="0"/>
                </a:lnTo>
                <a:lnTo>
                  <a:pt x="654903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zh-CN" altLang="en-US"/>
          </a:p>
        </p:txBody>
      </p:sp>
      <p:sp>
        <p:nvSpPr>
          <p:cNvPr id="5" name="文本框 4"/>
          <p:cNvSpPr txBox="1"/>
          <p:nvPr userDrawn="1"/>
        </p:nvSpPr>
        <p:spPr>
          <a:xfrm>
            <a:off x="831205" y="1472961"/>
            <a:ext cx="5539978" cy="166199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54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请单击此处</a:t>
            </a:r>
            <a:endParaRPr lang="en-US" altLang="zh-CN" sz="5400">
              <a:solidFill>
                <a:schemeClr val="tx1">
                  <a:lumMod val="65000"/>
                  <a:lumOff val="35000"/>
                </a:schemeClr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  <a:p>
            <a:r>
              <a:rPr lang="zh-CN" altLang="en-US" sz="54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添加标题文本内容</a:t>
            </a:r>
            <a:endParaRPr lang="zh-CN" altLang="en-US" sz="5400">
              <a:solidFill>
                <a:schemeClr val="tx1">
                  <a:lumMod val="65000"/>
                  <a:lumOff val="35000"/>
                </a:schemeClr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图片占位符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2258008"/>
            <a:ext cx="12192000" cy="2528596"/>
          </a:xfrm>
          <a:prstGeom prst="rect">
            <a:avLst/>
          </a:prstGeom>
          <a:solidFill>
            <a:schemeClr val="accent2">
              <a:alpha val="71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20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图片占位符 13"/>
          <p:cNvSpPr>
            <a:spLocks noGrp="1"/>
          </p:cNvSpPr>
          <p:nvPr>
            <p:ph type="pic" sz="quarter" idx="13"/>
          </p:nvPr>
        </p:nvSpPr>
        <p:spPr>
          <a:xfrm>
            <a:off x="20" y="4682840"/>
            <a:ext cx="8563356" cy="2175160"/>
          </a:xfrm>
          <a:custGeom>
            <a:gdLst>
              <a:gd name="connsiteX0" fmla="*/ 0 w 8563356"/>
              <a:gd name="connsiteY0" fmla="*/ 0 h 2175160"/>
              <a:gd name="connsiteX1" fmla="*/ 8563356 w 8563356"/>
              <a:gd name="connsiteY1" fmla="*/ 0 h 2175160"/>
              <a:gd name="connsiteX2" fmla="*/ 7555975 w 8563356"/>
              <a:gd name="connsiteY2" fmla="*/ 2175160 h 2175160"/>
              <a:gd name="connsiteX3" fmla="*/ 0 w 8563356"/>
              <a:gd name="connsiteY3" fmla="*/ 2175160 h 21751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63356" h="2175160">
                <a:moveTo>
                  <a:pt x="0" y="0"/>
                </a:moveTo>
                <a:lnTo>
                  <a:pt x="8563356" y="0"/>
                </a:lnTo>
                <a:lnTo>
                  <a:pt x="7555975" y="2175160"/>
                </a:lnTo>
                <a:lnTo>
                  <a:pt x="0" y="217516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>
            <a:noAutofit/>
          </a:bodyPr>
          <a:lstStyle>
            <a:lvl1pPr>
              <a:defRPr lang="zh-CN" altLang="en-US"/>
            </a:lvl1pPr>
          </a:lstStyle>
          <a:p>
            <a:pPr marL="0" lvl="0" indent="0" algn="ctr">
              <a:buNone/>
            </a:pPr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7716860" y="4682840"/>
            <a:ext cx="4475140" cy="2174680"/>
          </a:xfrm>
          <a:custGeom>
            <a:gdLst>
              <a:gd name="connsiteX0" fmla="*/ 1006941 w 4475140"/>
              <a:gd name="connsiteY0" fmla="*/ 0 h 2174680"/>
              <a:gd name="connsiteX1" fmla="*/ 4475140 w 4475140"/>
              <a:gd name="connsiteY1" fmla="*/ 0 h 2174680"/>
              <a:gd name="connsiteX2" fmla="*/ 4475140 w 4475140"/>
              <a:gd name="connsiteY2" fmla="*/ 2174680 h 2174680"/>
              <a:gd name="connsiteX3" fmla="*/ 3400319 w 4475140"/>
              <a:gd name="connsiteY3" fmla="*/ 2174680 h 2174680"/>
              <a:gd name="connsiteX4" fmla="*/ 3400319 w 4475140"/>
              <a:gd name="connsiteY4" fmla="*/ 2174202 h 2174680"/>
              <a:gd name="connsiteX5" fmla="*/ 0 w 4475140"/>
              <a:gd name="connsiteY5" fmla="*/ 2174202 h 21746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75140" h="2174680">
                <a:moveTo>
                  <a:pt x="1006941" y="0"/>
                </a:moveTo>
                <a:lnTo>
                  <a:pt x="4475140" y="0"/>
                </a:lnTo>
                <a:lnTo>
                  <a:pt x="4475140" y="2174680"/>
                </a:lnTo>
                <a:lnTo>
                  <a:pt x="3400319" y="2174680"/>
                </a:lnTo>
                <a:lnTo>
                  <a:pt x="3400319" y="2174202"/>
                </a:lnTo>
                <a:lnTo>
                  <a:pt x="0" y="2174202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>
            <a:noAutofit/>
          </a:bodyPr>
          <a:lstStyle>
            <a:lvl1pPr>
              <a:defRPr lang="zh-CN" altLang="en-US"/>
            </a:lvl1pPr>
          </a:lstStyle>
          <a:p>
            <a:pPr marL="0" lvl="0" indent="0" algn="ctr">
              <a:buNone/>
            </a:pPr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3649318" y="10"/>
            <a:ext cx="8542682" cy="2130463"/>
          </a:xfrm>
          <a:custGeom>
            <a:gdLst>
              <a:gd name="connsiteX0" fmla="*/ 986690 w 8542682"/>
              <a:gd name="connsiteY0" fmla="*/ 0 h 2130463"/>
              <a:gd name="connsiteX1" fmla="*/ 8542682 w 8542682"/>
              <a:gd name="connsiteY1" fmla="*/ 0 h 2130463"/>
              <a:gd name="connsiteX2" fmla="*/ 8542682 w 8542682"/>
              <a:gd name="connsiteY2" fmla="*/ 2130463 h 2130463"/>
              <a:gd name="connsiteX3" fmla="*/ 0 w 8542682"/>
              <a:gd name="connsiteY3" fmla="*/ 2130463 h 21304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42682" h="2130463">
                <a:moveTo>
                  <a:pt x="986690" y="0"/>
                </a:moveTo>
                <a:lnTo>
                  <a:pt x="8542682" y="0"/>
                </a:lnTo>
                <a:lnTo>
                  <a:pt x="8542682" y="2130463"/>
                </a:lnTo>
                <a:lnTo>
                  <a:pt x="0" y="2130463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>
            <a:noAutofit/>
          </a:bodyPr>
          <a:lstStyle>
            <a:lvl1pPr>
              <a:defRPr lang="zh-CN" altLang="en-US"/>
            </a:lvl1pPr>
          </a:lstStyle>
          <a:p>
            <a:pPr marL="0" lvl="0" indent="0" algn="ctr">
              <a:buNone/>
            </a:pPr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20" y="-6956"/>
            <a:ext cx="4475120" cy="2130473"/>
          </a:xfrm>
          <a:custGeom>
            <a:gdLst>
              <a:gd name="connsiteX0" fmla="*/ 0 w 4475120"/>
              <a:gd name="connsiteY0" fmla="*/ 0 h 2130473"/>
              <a:gd name="connsiteX1" fmla="*/ 1074816 w 4475120"/>
              <a:gd name="connsiteY1" fmla="*/ 0 h 2130473"/>
              <a:gd name="connsiteX2" fmla="*/ 1074816 w 4475120"/>
              <a:gd name="connsiteY2" fmla="*/ 239 h 2130473"/>
              <a:gd name="connsiteX3" fmla="*/ 4475120 w 4475120"/>
              <a:gd name="connsiteY3" fmla="*/ 239 h 2130473"/>
              <a:gd name="connsiteX4" fmla="*/ 3488548 w 4475120"/>
              <a:gd name="connsiteY4" fmla="*/ 2130473 h 2130473"/>
              <a:gd name="connsiteX5" fmla="*/ 0 w 4475120"/>
              <a:gd name="connsiteY5" fmla="*/ 2130473 h 21304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75120" h="2130473">
                <a:moveTo>
                  <a:pt x="0" y="0"/>
                </a:moveTo>
                <a:lnTo>
                  <a:pt x="1074816" y="0"/>
                </a:lnTo>
                <a:lnTo>
                  <a:pt x="1074816" y="239"/>
                </a:lnTo>
                <a:lnTo>
                  <a:pt x="4475120" y="239"/>
                </a:lnTo>
                <a:lnTo>
                  <a:pt x="3488548" y="2130473"/>
                </a:lnTo>
                <a:lnTo>
                  <a:pt x="0" y="2130473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>
            <a:noAutofit/>
          </a:bodyPr>
          <a:lstStyle>
            <a:lvl1pPr>
              <a:defRPr lang="zh-CN" altLang="en-US"/>
            </a:lvl1pPr>
          </a:lstStyle>
          <a:p>
            <a:pPr marL="0" lvl="0" indent="0" algn="ctr">
              <a:buNone/>
            </a:pP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6421036" y="643467"/>
            <a:ext cx="5129783" cy="5571066"/>
          </a:xfrm>
          <a:custGeom>
            <a:gdLst>
              <a:gd name="connsiteX0" fmla="*/ 0 w 5129783"/>
              <a:gd name="connsiteY0" fmla="*/ 0 h 5571066"/>
              <a:gd name="connsiteX1" fmla="*/ 5129783 w 5129783"/>
              <a:gd name="connsiteY1" fmla="*/ 0 h 5571066"/>
              <a:gd name="connsiteX2" fmla="*/ 5129783 w 5129783"/>
              <a:gd name="connsiteY2" fmla="*/ 5571066 h 5571066"/>
              <a:gd name="connsiteX3" fmla="*/ 0 w 5129783"/>
              <a:gd name="connsiteY3" fmla="*/ 5571066 h 5571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29783" h="5571066">
                <a:moveTo>
                  <a:pt x="0" y="0"/>
                </a:moveTo>
                <a:lnTo>
                  <a:pt x="5129783" y="0"/>
                </a:lnTo>
                <a:lnTo>
                  <a:pt x="5129783" y="5571066"/>
                </a:lnTo>
                <a:lnTo>
                  <a:pt x="0" y="5571066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127000"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>
              <a:defRPr lang="zh-CN" altLang="en-US" sz="1800"/>
            </a:lvl1pPr>
          </a:lstStyle>
          <a:p>
            <a:pPr marL="0" lvl="0" indent="0" algn="ctr">
              <a:buNone/>
            </a:pPr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1"/>
          </p:nvPr>
        </p:nvSpPr>
        <p:spPr>
          <a:xfrm>
            <a:off x="641180" y="643467"/>
            <a:ext cx="5129783" cy="5571066"/>
          </a:xfrm>
          <a:custGeom>
            <a:gdLst>
              <a:gd name="connsiteX0" fmla="*/ 0 w 5129783"/>
              <a:gd name="connsiteY0" fmla="*/ 0 h 5571066"/>
              <a:gd name="connsiteX1" fmla="*/ 5129783 w 5129783"/>
              <a:gd name="connsiteY1" fmla="*/ 0 h 5571066"/>
              <a:gd name="connsiteX2" fmla="*/ 5129783 w 5129783"/>
              <a:gd name="connsiteY2" fmla="*/ 5571066 h 5571066"/>
              <a:gd name="connsiteX3" fmla="*/ 0 w 5129783"/>
              <a:gd name="connsiteY3" fmla="*/ 5571066 h 5571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29783" h="5571066">
                <a:moveTo>
                  <a:pt x="0" y="0"/>
                </a:moveTo>
                <a:lnTo>
                  <a:pt x="5129783" y="0"/>
                </a:lnTo>
                <a:lnTo>
                  <a:pt x="5129783" y="5571066"/>
                </a:lnTo>
                <a:lnTo>
                  <a:pt x="0" y="5571066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127000"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>
              <a:defRPr lang="zh-CN" altLang="en-US" sz="1800"/>
            </a:lvl1pPr>
          </a:lstStyle>
          <a:p>
            <a:pPr marL="0" lvl="0" indent="0" algn="ctr">
              <a:buNone/>
            </a:pP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: 圆角 10"/>
          <p:cNvSpPr/>
          <p:nvPr userDrawn="1"/>
        </p:nvSpPr>
        <p:spPr>
          <a:xfrm>
            <a:off x="503853" y="522514"/>
            <a:ext cx="11178073" cy="6083560"/>
          </a:xfrm>
          <a:prstGeom prst="roundRect">
            <a:avLst>
              <a:gd name="adj" fmla="val 1089"/>
            </a:avLst>
          </a:prstGeom>
          <a:solidFill>
            <a:schemeClr val="bg1"/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179" y="256591"/>
            <a:ext cx="1883827" cy="646232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: 圆角 10"/>
          <p:cNvSpPr/>
          <p:nvPr userDrawn="1"/>
        </p:nvSpPr>
        <p:spPr>
          <a:xfrm>
            <a:off x="503853" y="522514"/>
            <a:ext cx="11178073" cy="6083560"/>
          </a:xfrm>
          <a:prstGeom prst="roundRect">
            <a:avLst>
              <a:gd name="adj" fmla="val 1089"/>
            </a:avLst>
          </a:prstGeom>
          <a:solidFill>
            <a:schemeClr val="bg1"/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 userDrawn="1"/>
        </p:nvSpPr>
        <p:spPr>
          <a:xfrm>
            <a:off x="970915" y="313690"/>
            <a:ext cx="1488440" cy="4603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2400" b="1"/>
              <a:t>学习目标</a:t>
            </a:r>
            <a:endParaRPr lang="zh-CN" altLang="en-US" sz="2400" b="1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: 圆角 10"/>
          <p:cNvSpPr/>
          <p:nvPr userDrawn="1"/>
        </p:nvSpPr>
        <p:spPr>
          <a:xfrm>
            <a:off x="503853" y="522514"/>
            <a:ext cx="11178073" cy="6083560"/>
          </a:xfrm>
          <a:prstGeom prst="roundRect">
            <a:avLst>
              <a:gd name="adj" fmla="val 1089"/>
            </a:avLst>
          </a:prstGeom>
          <a:solidFill>
            <a:schemeClr val="bg1"/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522" y="251926"/>
            <a:ext cx="1822862" cy="646232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: 圆角 6"/>
          <p:cNvSpPr/>
          <p:nvPr userDrawn="1"/>
        </p:nvSpPr>
        <p:spPr>
          <a:xfrm>
            <a:off x="492993" y="701723"/>
            <a:ext cx="11178073" cy="5859626"/>
          </a:xfrm>
          <a:prstGeom prst="roundRect">
            <a:avLst>
              <a:gd name="adj" fmla="val 1089"/>
            </a:avLst>
          </a:prstGeom>
          <a:solidFill>
            <a:schemeClr val="bg1"/>
          </a:solidFill>
          <a:ln w="19050">
            <a:solidFill>
              <a:srgbClr val="F67C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7715250" y="187960"/>
            <a:ext cx="1912620" cy="4667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9658350" y="191135"/>
            <a:ext cx="2012315" cy="466725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 userDrawn="1"/>
        </p:nvSpPr>
        <p:spPr>
          <a:xfrm>
            <a:off x="7506335" y="218440"/>
            <a:ext cx="20783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边边边</a:t>
            </a:r>
            <a:r>
              <a: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定理</a:t>
            </a:r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 userDrawn="1"/>
        </p:nvSpPr>
        <p:spPr>
          <a:xfrm>
            <a:off x="9658350" y="218440"/>
            <a:ext cx="19875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边角边</a:t>
            </a:r>
            <a:r>
              <a: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定理</a:t>
            </a:r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: 圆角 6"/>
          <p:cNvSpPr/>
          <p:nvPr userDrawn="1"/>
        </p:nvSpPr>
        <p:spPr>
          <a:xfrm>
            <a:off x="506963" y="742363"/>
            <a:ext cx="11178073" cy="5859626"/>
          </a:xfrm>
          <a:prstGeom prst="roundRect">
            <a:avLst>
              <a:gd name="adj" fmla="val 1089"/>
            </a:avLst>
          </a:prstGeom>
          <a:solidFill>
            <a:schemeClr val="bg1"/>
          </a:solidFill>
          <a:ln w="19050">
            <a:solidFill>
              <a:srgbClr val="F67C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矩形 1"/>
          <p:cNvSpPr/>
          <p:nvPr userDrawn="1"/>
        </p:nvSpPr>
        <p:spPr>
          <a:xfrm>
            <a:off x="7477125" y="187960"/>
            <a:ext cx="2004695" cy="4667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矩形 2"/>
          <p:cNvSpPr/>
          <p:nvPr userDrawn="1"/>
        </p:nvSpPr>
        <p:spPr>
          <a:xfrm>
            <a:off x="9512300" y="191135"/>
            <a:ext cx="2158365" cy="466725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 userDrawn="1"/>
        </p:nvSpPr>
        <p:spPr>
          <a:xfrm>
            <a:off x="7433310" y="218440"/>
            <a:ext cx="20783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“HL”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定理</a:t>
            </a:r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 userDrawn="1"/>
        </p:nvSpPr>
        <p:spPr>
          <a:xfrm>
            <a:off x="9599295" y="218440"/>
            <a:ext cx="21342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”HL“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定理应用</a:t>
            </a:r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: 圆角 6"/>
          <p:cNvSpPr/>
          <p:nvPr userDrawn="1"/>
        </p:nvSpPr>
        <p:spPr>
          <a:xfrm>
            <a:off x="492993" y="658543"/>
            <a:ext cx="11178073" cy="5859626"/>
          </a:xfrm>
          <a:prstGeom prst="roundRect">
            <a:avLst>
              <a:gd name="adj" fmla="val 1089"/>
            </a:avLst>
          </a:prstGeom>
          <a:solidFill>
            <a:schemeClr val="bg1"/>
          </a:solidFill>
          <a:ln w="19050">
            <a:solidFill>
              <a:srgbClr val="F67C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矩形 1"/>
          <p:cNvSpPr/>
          <p:nvPr userDrawn="1"/>
        </p:nvSpPr>
        <p:spPr>
          <a:xfrm>
            <a:off x="7480935" y="187960"/>
            <a:ext cx="2000885" cy="4667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矩形 2"/>
          <p:cNvSpPr/>
          <p:nvPr userDrawn="1"/>
        </p:nvSpPr>
        <p:spPr>
          <a:xfrm>
            <a:off x="9512300" y="191135"/>
            <a:ext cx="2158365" cy="4667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 userDrawn="1"/>
        </p:nvSpPr>
        <p:spPr>
          <a:xfrm>
            <a:off x="7437755" y="218440"/>
            <a:ext cx="20739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”HL“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定理</a:t>
            </a:r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 userDrawn="1"/>
        </p:nvSpPr>
        <p:spPr>
          <a:xfrm>
            <a:off x="9595485" y="220345"/>
            <a:ext cx="21342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”HL“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定理应用</a:t>
            </a:r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: 圆角 10"/>
          <p:cNvSpPr/>
          <p:nvPr userDrawn="1"/>
        </p:nvSpPr>
        <p:spPr>
          <a:xfrm>
            <a:off x="503853" y="522514"/>
            <a:ext cx="11178073" cy="6083560"/>
          </a:xfrm>
          <a:prstGeom prst="roundRect">
            <a:avLst>
              <a:gd name="adj" fmla="val 1089"/>
            </a:avLst>
          </a:prstGeom>
          <a:solidFill>
            <a:schemeClr val="bg1"/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996" y="265920"/>
            <a:ext cx="1883827" cy="646232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: 圆角 10"/>
          <p:cNvSpPr/>
          <p:nvPr userDrawn="1"/>
        </p:nvSpPr>
        <p:spPr>
          <a:xfrm>
            <a:off x="503853" y="522514"/>
            <a:ext cx="11178073" cy="6083560"/>
          </a:xfrm>
          <a:prstGeom prst="roundRect">
            <a:avLst>
              <a:gd name="adj" fmla="val 1089"/>
            </a:avLst>
          </a:prstGeom>
          <a:solidFill>
            <a:schemeClr val="bg1"/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332" y="251926"/>
            <a:ext cx="1883827" cy="646232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: 圆角 10"/>
          <p:cNvSpPr/>
          <p:nvPr userDrawn="1"/>
        </p:nvSpPr>
        <p:spPr>
          <a:xfrm>
            <a:off x="503853" y="522514"/>
            <a:ext cx="11178073" cy="6083560"/>
          </a:xfrm>
          <a:prstGeom prst="roundRect">
            <a:avLst>
              <a:gd name="adj" fmla="val 1089"/>
            </a:avLst>
          </a:prstGeom>
          <a:solidFill>
            <a:schemeClr val="bg1"/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332" y="251926"/>
            <a:ext cx="1883827" cy="646232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>
  <p:cSld name="3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F84D06D3-62BC-47E3-B36A-B493783C5BAF}" type="datetimeFigureOut">
              <a:rPr lang="zh-CN" altLang="en-US"/>
              <a:t/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792BB79-066B-45CB-8A9E-0EF6C7A5E895}" type="slidenum">
              <a:rPr lang="zh-CN" altLang="en-US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>
  <p:cSld name="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4"/>
            <a:ext cx="10515600" cy="555897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16" name="日期占位符 2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1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1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base">
              <a:lnSpc>
                <a:spcPct val="120000"/>
              </a:lnSpc>
            </a:pPr>
            <a:fld id="{9A0DB2DC-4C9A-4742-B13C-FB6460FD3503}" type="slidenum">
              <a:rPr lang="zh-CN" altLang="zh-CN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zh-CN" strike="noStrike" noProof="1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pPr lvl="0"/>
            <a:r>
              <a:t>Click to edit Master title style</a:t>
            </a:r>
            <a:endParaRPr kumimoji="0" lang="en-US" altLang="en-US" sz="4400" b="0" i="0" u="none" strike="noStrike" kern="1200" cap="none" spc="0" normalizeH="0" baseline="0" noProof="0">
              <a:uLnTx/>
              <a:uFillTx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</p:spPr>
        <p:txBody>
          <a:bodyPr/>
          <a:lstStyle/>
          <a:p>
            <a:r>
              <a:rPr kumimoji="0" lang="en-US" altLang="en-US" sz="3200" b="0" i="0" u="none" strike="noStrike" kern="1200" cap="none" spc="0" normalizeH="0" baseline="0" noProof="0">
                <a:uLnTx/>
                <a:uFillTx/>
              </a:rPr>
              <a:t>Click to edit Master text styles</a:t>
            </a:r>
            <a:endParaRPr kumimoji="0" lang="en-US" altLang="en-US" sz="3200" b="0" i="0" u="none" strike="noStrike" kern="1200" cap="none" spc="0" normalizeH="0" baseline="0" noProof="0">
              <a:uLnTx/>
              <a:uFillTx/>
            </a:endParaRPr>
          </a:p>
          <a:p>
            <a:pPr lvl="1"/>
            <a:r>
              <a:rPr kumimoji="0" lang="en-US" altLang="en-US" sz="2800" b="0" i="0" u="none" strike="noStrike" kern="1200" cap="none" spc="0" normalizeH="0" baseline="0" noProof="0">
                <a:uLnTx/>
                <a:uFillTx/>
              </a:rPr>
              <a:t>Second level</a:t>
            </a:r>
            <a:endParaRPr kumimoji="0" lang="en-US" altLang="en-US" sz="2800" b="0" i="0" u="none" strike="noStrike" kern="1200" cap="none" spc="0" normalizeH="0" baseline="0" noProof="0">
              <a:uLnTx/>
              <a:uFillTx/>
            </a:endParaRPr>
          </a:p>
          <a:p>
            <a:pPr lvl="2"/>
            <a:r>
              <a:rPr kumimoji="0" lang="en-US" altLang="en-US" sz="2400" b="0" i="0" u="none" strike="noStrike" kern="1200" cap="none" spc="0" normalizeH="0" baseline="0" noProof="0">
                <a:uLnTx/>
                <a:uFillTx/>
              </a:rPr>
              <a:t>Third level</a:t>
            </a:r>
            <a:endParaRPr kumimoji="0" lang="en-US" altLang="en-US" sz="2400" b="0" i="0" u="none" strike="noStrike" kern="1200" cap="none" spc="0" normalizeH="0" baseline="0" noProof="0">
              <a:uLnTx/>
              <a:uFillTx/>
            </a:endParaRPr>
          </a:p>
          <a:p>
            <a:pPr lvl="3"/>
            <a:r>
              <a:rPr kumimoji="0" lang="en-US" altLang="en-US" sz="2000" b="0" i="0" u="none" strike="noStrike" kern="1200" cap="none" spc="0" normalizeH="0" baseline="0" noProof="0">
                <a:uLnTx/>
                <a:uFillTx/>
              </a:rPr>
              <a:t>Fourth level</a:t>
            </a:r>
            <a:endParaRPr kumimoji="0" lang="en-US" altLang="en-US" sz="2000" b="0" i="0" u="none" strike="noStrike" kern="1200" cap="none" spc="0" normalizeH="0" baseline="0" noProof="0">
              <a:uLnTx/>
              <a:uFillTx/>
            </a:endParaRPr>
          </a:p>
          <a:p>
            <a:pPr lvl="4"/>
            <a:r>
              <a:rPr kumimoji="0" lang="en-US" altLang="en-US" sz="2000" b="0" i="0" u="none" strike="noStrike" kern="1200" cap="none" spc="0" normalizeH="0" baseline="0" noProof="0">
                <a:uLnTx/>
                <a:uFillTx/>
              </a:rPr>
              <a:t>Fifth level</a:t>
            </a:r>
            <a:endParaRPr kumimoji="0" lang="en-US" altLang="en-US" sz="2000" b="0" i="0" u="none" strike="noStrike" kern="1200" cap="none" spc="0" normalizeH="0" baseline="0" noProof="0">
              <a:uLnTx/>
              <a:uFillTx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BB962C8B-B14F-4D97-AF65-F5344CB8AC3E}" type="datetime1">
              <a:rPr lang="zh-CN" altLang="en-US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9A0DB2DC-4C9A-4742-B13C-FB6460FD3503}" type="slidenum">
              <a:rPr lang="zh-CN" altLang="en-US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fourObj">
  <p:cSld name="标题和四项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914400" y="1981200"/>
            <a:ext cx="5080000" cy="19812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080000" cy="19812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914400" y="4114800"/>
            <a:ext cx="5080000" cy="19812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7600" y="4114800"/>
            <a:ext cx="5080000" cy="19812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16" name="日期占位符 6"/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1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页脚占位符 7"/>
          <p:cNvSpPr>
            <a:spLocks noGrp="1"/>
          </p:cNvSpPr>
          <p:nvPr>
            <p:ph type="ftr" sz="quarter" idx="1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zh-CN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www.1230.org 初中数学资源网 </a:t>
            </a:r>
            <a:endParaRPr kumimoji="0" lang="zh-CN" altLang="zh-CN" sz="1200" b="0" i="0" u="none" strike="noStrike" kern="1200" cap="none" spc="0" normalizeH="0" baseline="0" noProof="1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灯片编号占位符 8"/>
          <p:cNvSpPr>
            <a:spLocks noGrp="1"/>
          </p:cNvSpPr>
          <p:nvPr>
            <p:ph type="sldNum" sz="quarter" idx="1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base">
              <a:lnSpc>
                <a:spcPct val="120000"/>
              </a:lnSpc>
            </a:pPr>
            <a:fld id="{9A0DB2DC-4C9A-4742-B13C-FB6460FD3503}" type="slidenum">
              <a:rPr lang="zh-CN" altLang="zh-CN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zh-CN" strike="noStrike" noProof="1"/>
          </a:p>
        </p:txBody>
      </p:sp>
    </p:spTree>
  </p:cSld>
  <p:clrMapOvr>
    <a:masterClrMapping/>
  </p:clrMapOvr>
  <p:transition spd="med"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987" y="274638"/>
            <a:ext cx="10971705" cy="1143000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584" y="1600201"/>
            <a:ext cx="538465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436" y="1600201"/>
            <a:ext cx="538465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987" y="6245225"/>
            <a:ext cx="2843921" cy="47625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289" y="6245225"/>
            <a:ext cx="3861101" cy="47625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rPr>
              <a:t>www.czsx.com.cn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772" y="6245225"/>
            <a:ext cx="2843921" cy="47625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/>
            <a:fld id="{9A0DB2DC-4C9A-4742-B13C-FB6460FD3503}" type="slidenum">
              <a:rPr lang="en-US" altLang="zh-CN">
                <a:latin typeface="Arial" pitchFamily="34" charset="0"/>
              </a:rPr>
              <a:t/>
            </a:fld>
            <a:endParaRPr lang="en-US" altLang="zh-CN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13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4"/>
          <p:cNvSpPr>
            <a:spLocks noGrp="1"/>
          </p:cNvSpPr>
          <p:nvPr>
            <p:ph type="pic" sz="quarter" idx="10"/>
          </p:nvPr>
        </p:nvSpPr>
        <p:spPr>
          <a:xfrm>
            <a:off x="5643562" y="0"/>
            <a:ext cx="6549039" cy="6858000"/>
          </a:xfrm>
          <a:custGeom>
            <a:gdLst>
              <a:gd name="connsiteX0" fmla="*/ 1721795 w 6549039"/>
              <a:gd name="connsiteY0" fmla="*/ 0 h 6858000"/>
              <a:gd name="connsiteX1" fmla="*/ 6549039 w 6549039"/>
              <a:gd name="connsiteY1" fmla="*/ 0 h 6858000"/>
              <a:gd name="connsiteX2" fmla="*/ 6549039 w 6549039"/>
              <a:gd name="connsiteY2" fmla="*/ 6858000 h 6858000"/>
              <a:gd name="connsiteX3" fmla="*/ 0 w 654903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9039" h="6858000">
                <a:moveTo>
                  <a:pt x="1721795" y="0"/>
                </a:moveTo>
                <a:lnTo>
                  <a:pt x="6549039" y="0"/>
                </a:lnTo>
                <a:lnTo>
                  <a:pt x="654903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zh-CN" altLang="en-US"/>
          </a:p>
        </p:txBody>
      </p:sp>
      <p:sp>
        <p:nvSpPr>
          <p:cNvPr id="5" name="文本框 4"/>
          <p:cNvSpPr txBox="1"/>
          <p:nvPr userDrawn="1"/>
        </p:nvSpPr>
        <p:spPr>
          <a:xfrm>
            <a:off x="831205" y="1472961"/>
            <a:ext cx="5539978" cy="166199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54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请单击此处</a:t>
            </a:r>
            <a:endParaRPr lang="en-US" altLang="zh-CN" sz="5400">
              <a:solidFill>
                <a:schemeClr val="tx1">
                  <a:lumMod val="65000"/>
                  <a:lumOff val="35000"/>
                </a:schemeClr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  <a:p>
            <a:r>
              <a:rPr lang="zh-CN" altLang="en-US" sz="54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添加标题文本内容</a:t>
            </a:r>
            <a:endParaRPr lang="zh-CN" altLang="en-US" sz="5400">
              <a:solidFill>
                <a:schemeClr val="tx1">
                  <a:lumMod val="65000"/>
                  <a:lumOff val="35000"/>
                </a:schemeClr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图片占位符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2258008"/>
            <a:ext cx="12192000" cy="2528596"/>
          </a:xfrm>
          <a:prstGeom prst="rect">
            <a:avLst/>
          </a:prstGeom>
          <a:solidFill>
            <a:schemeClr val="accent2">
              <a:alpha val="71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20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图片占位符 13"/>
          <p:cNvSpPr>
            <a:spLocks noGrp="1"/>
          </p:cNvSpPr>
          <p:nvPr>
            <p:ph type="pic" sz="quarter" idx="13"/>
          </p:nvPr>
        </p:nvSpPr>
        <p:spPr>
          <a:xfrm>
            <a:off x="20" y="4682840"/>
            <a:ext cx="8563356" cy="2175160"/>
          </a:xfrm>
          <a:custGeom>
            <a:gdLst>
              <a:gd name="connsiteX0" fmla="*/ 0 w 8563356"/>
              <a:gd name="connsiteY0" fmla="*/ 0 h 2175160"/>
              <a:gd name="connsiteX1" fmla="*/ 8563356 w 8563356"/>
              <a:gd name="connsiteY1" fmla="*/ 0 h 2175160"/>
              <a:gd name="connsiteX2" fmla="*/ 7555975 w 8563356"/>
              <a:gd name="connsiteY2" fmla="*/ 2175160 h 2175160"/>
              <a:gd name="connsiteX3" fmla="*/ 0 w 8563356"/>
              <a:gd name="connsiteY3" fmla="*/ 2175160 h 21751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63356" h="2175160">
                <a:moveTo>
                  <a:pt x="0" y="0"/>
                </a:moveTo>
                <a:lnTo>
                  <a:pt x="8563356" y="0"/>
                </a:lnTo>
                <a:lnTo>
                  <a:pt x="7555975" y="2175160"/>
                </a:lnTo>
                <a:lnTo>
                  <a:pt x="0" y="217516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>
            <a:noAutofit/>
          </a:bodyPr>
          <a:lstStyle>
            <a:lvl1pPr>
              <a:defRPr lang="zh-CN" altLang="en-US"/>
            </a:lvl1pPr>
          </a:lstStyle>
          <a:p>
            <a:pPr marL="0" lvl="0" indent="0" algn="ctr">
              <a:buNone/>
            </a:pPr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7716860" y="4682840"/>
            <a:ext cx="4475140" cy="2174680"/>
          </a:xfrm>
          <a:custGeom>
            <a:gdLst>
              <a:gd name="connsiteX0" fmla="*/ 1006941 w 4475140"/>
              <a:gd name="connsiteY0" fmla="*/ 0 h 2174680"/>
              <a:gd name="connsiteX1" fmla="*/ 4475140 w 4475140"/>
              <a:gd name="connsiteY1" fmla="*/ 0 h 2174680"/>
              <a:gd name="connsiteX2" fmla="*/ 4475140 w 4475140"/>
              <a:gd name="connsiteY2" fmla="*/ 2174680 h 2174680"/>
              <a:gd name="connsiteX3" fmla="*/ 3400319 w 4475140"/>
              <a:gd name="connsiteY3" fmla="*/ 2174680 h 2174680"/>
              <a:gd name="connsiteX4" fmla="*/ 3400319 w 4475140"/>
              <a:gd name="connsiteY4" fmla="*/ 2174202 h 2174680"/>
              <a:gd name="connsiteX5" fmla="*/ 0 w 4475140"/>
              <a:gd name="connsiteY5" fmla="*/ 2174202 h 21746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75140" h="2174680">
                <a:moveTo>
                  <a:pt x="1006941" y="0"/>
                </a:moveTo>
                <a:lnTo>
                  <a:pt x="4475140" y="0"/>
                </a:lnTo>
                <a:lnTo>
                  <a:pt x="4475140" y="2174680"/>
                </a:lnTo>
                <a:lnTo>
                  <a:pt x="3400319" y="2174680"/>
                </a:lnTo>
                <a:lnTo>
                  <a:pt x="3400319" y="2174202"/>
                </a:lnTo>
                <a:lnTo>
                  <a:pt x="0" y="2174202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>
            <a:noAutofit/>
          </a:bodyPr>
          <a:lstStyle>
            <a:lvl1pPr>
              <a:defRPr lang="zh-CN" altLang="en-US"/>
            </a:lvl1pPr>
          </a:lstStyle>
          <a:p>
            <a:pPr marL="0" lvl="0" indent="0" algn="ctr">
              <a:buNone/>
            </a:pPr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3649318" y="10"/>
            <a:ext cx="8542682" cy="2130463"/>
          </a:xfrm>
          <a:custGeom>
            <a:gdLst>
              <a:gd name="connsiteX0" fmla="*/ 986690 w 8542682"/>
              <a:gd name="connsiteY0" fmla="*/ 0 h 2130463"/>
              <a:gd name="connsiteX1" fmla="*/ 8542682 w 8542682"/>
              <a:gd name="connsiteY1" fmla="*/ 0 h 2130463"/>
              <a:gd name="connsiteX2" fmla="*/ 8542682 w 8542682"/>
              <a:gd name="connsiteY2" fmla="*/ 2130463 h 2130463"/>
              <a:gd name="connsiteX3" fmla="*/ 0 w 8542682"/>
              <a:gd name="connsiteY3" fmla="*/ 2130463 h 21304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42682" h="2130463">
                <a:moveTo>
                  <a:pt x="986690" y="0"/>
                </a:moveTo>
                <a:lnTo>
                  <a:pt x="8542682" y="0"/>
                </a:lnTo>
                <a:lnTo>
                  <a:pt x="8542682" y="2130463"/>
                </a:lnTo>
                <a:lnTo>
                  <a:pt x="0" y="2130463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>
            <a:noAutofit/>
          </a:bodyPr>
          <a:lstStyle>
            <a:lvl1pPr>
              <a:defRPr lang="zh-CN" altLang="en-US"/>
            </a:lvl1pPr>
          </a:lstStyle>
          <a:p>
            <a:pPr marL="0" lvl="0" indent="0" algn="ctr">
              <a:buNone/>
            </a:pPr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20" y="-6956"/>
            <a:ext cx="4475120" cy="2130473"/>
          </a:xfrm>
          <a:custGeom>
            <a:gdLst>
              <a:gd name="connsiteX0" fmla="*/ 0 w 4475120"/>
              <a:gd name="connsiteY0" fmla="*/ 0 h 2130473"/>
              <a:gd name="connsiteX1" fmla="*/ 1074816 w 4475120"/>
              <a:gd name="connsiteY1" fmla="*/ 0 h 2130473"/>
              <a:gd name="connsiteX2" fmla="*/ 1074816 w 4475120"/>
              <a:gd name="connsiteY2" fmla="*/ 239 h 2130473"/>
              <a:gd name="connsiteX3" fmla="*/ 4475120 w 4475120"/>
              <a:gd name="connsiteY3" fmla="*/ 239 h 2130473"/>
              <a:gd name="connsiteX4" fmla="*/ 3488548 w 4475120"/>
              <a:gd name="connsiteY4" fmla="*/ 2130473 h 2130473"/>
              <a:gd name="connsiteX5" fmla="*/ 0 w 4475120"/>
              <a:gd name="connsiteY5" fmla="*/ 2130473 h 21304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75120" h="2130473">
                <a:moveTo>
                  <a:pt x="0" y="0"/>
                </a:moveTo>
                <a:lnTo>
                  <a:pt x="1074816" y="0"/>
                </a:lnTo>
                <a:lnTo>
                  <a:pt x="1074816" y="239"/>
                </a:lnTo>
                <a:lnTo>
                  <a:pt x="4475120" y="239"/>
                </a:lnTo>
                <a:lnTo>
                  <a:pt x="3488548" y="2130473"/>
                </a:lnTo>
                <a:lnTo>
                  <a:pt x="0" y="2130473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>
            <a:noAutofit/>
          </a:bodyPr>
          <a:lstStyle>
            <a:lvl1pPr>
              <a:defRPr lang="zh-CN" altLang="en-US"/>
            </a:lvl1pPr>
          </a:lstStyle>
          <a:p>
            <a:pPr marL="0" lvl="0" indent="0" algn="ctr">
              <a:buNone/>
            </a:pP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6421036" y="643467"/>
            <a:ext cx="5129783" cy="5571066"/>
          </a:xfrm>
          <a:custGeom>
            <a:gdLst>
              <a:gd name="connsiteX0" fmla="*/ 0 w 5129783"/>
              <a:gd name="connsiteY0" fmla="*/ 0 h 5571066"/>
              <a:gd name="connsiteX1" fmla="*/ 5129783 w 5129783"/>
              <a:gd name="connsiteY1" fmla="*/ 0 h 5571066"/>
              <a:gd name="connsiteX2" fmla="*/ 5129783 w 5129783"/>
              <a:gd name="connsiteY2" fmla="*/ 5571066 h 5571066"/>
              <a:gd name="connsiteX3" fmla="*/ 0 w 5129783"/>
              <a:gd name="connsiteY3" fmla="*/ 5571066 h 5571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29783" h="5571066">
                <a:moveTo>
                  <a:pt x="0" y="0"/>
                </a:moveTo>
                <a:lnTo>
                  <a:pt x="5129783" y="0"/>
                </a:lnTo>
                <a:lnTo>
                  <a:pt x="5129783" y="5571066"/>
                </a:lnTo>
                <a:lnTo>
                  <a:pt x="0" y="5571066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127000"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>
              <a:defRPr lang="zh-CN" altLang="en-US" sz="1800"/>
            </a:lvl1pPr>
          </a:lstStyle>
          <a:p>
            <a:pPr marL="0" lvl="0" indent="0" algn="ctr">
              <a:buNone/>
            </a:pPr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1"/>
          </p:nvPr>
        </p:nvSpPr>
        <p:spPr>
          <a:xfrm>
            <a:off x="641180" y="643467"/>
            <a:ext cx="5129783" cy="5571066"/>
          </a:xfrm>
          <a:custGeom>
            <a:gdLst>
              <a:gd name="connsiteX0" fmla="*/ 0 w 5129783"/>
              <a:gd name="connsiteY0" fmla="*/ 0 h 5571066"/>
              <a:gd name="connsiteX1" fmla="*/ 5129783 w 5129783"/>
              <a:gd name="connsiteY1" fmla="*/ 0 h 5571066"/>
              <a:gd name="connsiteX2" fmla="*/ 5129783 w 5129783"/>
              <a:gd name="connsiteY2" fmla="*/ 5571066 h 5571066"/>
              <a:gd name="connsiteX3" fmla="*/ 0 w 5129783"/>
              <a:gd name="connsiteY3" fmla="*/ 5571066 h 5571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29783" h="5571066">
                <a:moveTo>
                  <a:pt x="0" y="0"/>
                </a:moveTo>
                <a:lnTo>
                  <a:pt x="5129783" y="0"/>
                </a:lnTo>
                <a:lnTo>
                  <a:pt x="5129783" y="5571066"/>
                </a:lnTo>
                <a:lnTo>
                  <a:pt x="0" y="5571066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127000"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>
              <a:defRPr lang="zh-CN" altLang="en-US" sz="1800"/>
            </a:lvl1pPr>
          </a:lstStyle>
          <a:p>
            <a:pPr marL="0" lvl="0" indent="0" algn="ctr">
              <a:buNone/>
            </a:pP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: 圆角 10"/>
          <p:cNvSpPr/>
          <p:nvPr userDrawn="1"/>
        </p:nvSpPr>
        <p:spPr>
          <a:xfrm>
            <a:off x="503853" y="522514"/>
            <a:ext cx="11178073" cy="6083560"/>
          </a:xfrm>
          <a:prstGeom prst="roundRect">
            <a:avLst>
              <a:gd name="adj" fmla="val 1089"/>
            </a:avLst>
          </a:prstGeom>
          <a:solidFill>
            <a:schemeClr val="bg1"/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179" y="256591"/>
            <a:ext cx="1883827" cy="646232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3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: 圆角 10"/>
          <p:cNvSpPr/>
          <p:nvPr userDrawn="1"/>
        </p:nvSpPr>
        <p:spPr>
          <a:xfrm>
            <a:off x="503853" y="522514"/>
            <a:ext cx="11178073" cy="6083560"/>
          </a:xfrm>
          <a:prstGeom prst="roundRect">
            <a:avLst>
              <a:gd name="adj" fmla="val 1089"/>
            </a:avLst>
          </a:prstGeom>
          <a:solidFill>
            <a:schemeClr val="bg1"/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335" y="251926"/>
            <a:ext cx="1883827" cy="646232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3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: 圆角 10"/>
          <p:cNvSpPr/>
          <p:nvPr userDrawn="1"/>
        </p:nvSpPr>
        <p:spPr>
          <a:xfrm>
            <a:off x="503853" y="522514"/>
            <a:ext cx="11178073" cy="6083560"/>
          </a:xfrm>
          <a:prstGeom prst="roundRect">
            <a:avLst>
              <a:gd name="adj" fmla="val 1089"/>
            </a:avLst>
          </a:prstGeom>
          <a:solidFill>
            <a:schemeClr val="bg1"/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522" y="251926"/>
            <a:ext cx="1822862" cy="646232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3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: 圆角 6"/>
          <p:cNvSpPr/>
          <p:nvPr userDrawn="1"/>
        </p:nvSpPr>
        <p:spPr>
          <a:xfrm>
            <a:off x="492993" y="701723"/>
            <a:ext cx="11178073" cy="5859626"/>
          </a:xfrm>
          <a:prstGeom prst="roundRect">
            <a:avLst>
              <a:gd name="adj" fmla="val 1089"/>
            </a:avLst>
          </a:prstGeom>
          <a:solidFill>
            <a:schemeClr val="bg1"/>
          </a:solidFill>
          <a:ln w="19050">
            <a:solidFill>
              <a:srgbClr val="F67C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7715250" y="187960"/>
            <a:ext cx="1912620" cy="4667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9658350" y="191135"/>
            <a:ext cx="2012315" cy="466725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 userDrawn="1"/>
        </p:nvSpPr>
        <p:spPr>
          <a:xfrm>
            <a:off x="7506335" y="218440"/>
            <a:ext cx="20783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边边边</a:t>
            </a:r>
            <a:r>
              <a: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定理</a:t>
            </a:r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 userDrawn="1"/>
        </p:nvSpPr>
        <p:spPr>
          <a:xfrm>
            <a:off x="9658350" y="218440"/>
            <a:ext cx="19875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边角边</a:t>
            </a:r>
            <a:r>
              <a: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定理</a:t>
            </a:r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4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: 圆角 6"/>
          <p:cNvSpPr/>
          <p:nvPr userDrawn="1"/>
        </p:nvSpPr>
        <p:spPr>
          <a:xfrm>
            <a:off x="506963" y="742363"/>
            <a:ext cx="11178073" cy="5859626"/>
          </a:xfrm>
          <a:prstGeom prst="roundRect">
            <a:avLst>
              <a:gd name="adj" fmla="val 1089"/>
            </a:avLst>
          </a:prstGeom>
          <a:solidFill>
            <a:schemeClr val="bg1"/>
          </a:solidFill>
          <a:ln w="19050">
            <a:solidFill>
              <a:srgbClr val="F67C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矩形 1"/>
          <p:cNvSpPr/>
          <p:nvPr userDrawn="1"/>
        </p:nvSpPr>
        <p:spPr>
          <a:xfrm>
            <a:off x="7477125" y="187960"/>
            <a:ext cx="2004695" cy="4667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矩形 2"/>
          <p:cNvSpPr/>
          <p:nvPr userDrawn="1"/>
        </p:nvSpPr>
        <p:spPr>
          <a:xfrm>
            <a:off x="9512300" y="191135"/>
            <a:ext cx="2158365" cy="466725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 userDrawn="1"/>
        </p:nvSpPr>
        <p:spPr>
          <a:xfrm>
            <a:off x="7433310" y="218440"/>
            <a:ext cx="20783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角平分线的性质</a:t>
            </a:r>
            <a:endParaRPr 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 userDrawn="1"/>
        </p:nvSpPr>
        <p:spPr>
          <a:xfrm>
            <a:off x="9599295" y="218440"/>
            <a:ext cx="21342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角平分线的判定</a:t>
            </a:r>
            <a:endParaRPr 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4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: 圆角 6"/>
          <p:cNvSpPr/>
          <p:nvPr userDrawn="1"/>
        </p:nvSpPr>
        <p:spPr>
          <a:xfrm>
            <a:off x="492993" y="658543"/>
            <a:ext cx="11178073" cy="5859626"/>
          </a:xfrm>
          <a:prstGeom prst="roundRect">
            <a:avLst>
              <a:gd name="adj" fmla="val 1089"/>
            </a:avLst>
          </a:prstGeom>
          <a:solidFill>
            <a:schemeClr val="bg1"/>
          </a:solidFill>
          <a:ln w="19050">
            <a:solidFill>
              <a:srgbClr val="F67C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矩形 1"/>
          <p:cNvSpPr/>
          <p:nvPr userDrawn="1"/>
        </p:nvSpPr>
        <p:spPr>
          <a:xfrm>
            <a:off x="7480935" y="187960"/>
            <a:ext cx="2000885" cy="4667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矩形 2"/>
          <p:cNvSpPr/>
          <p:nvPr userDrawn="1"/>
        </p:nvSpPr>
        <p:spPr>
          <a:xfrm>
            <a:off x="9512300" y="191135"/>
            <a:ext cx="2158365" cy="4667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 userDrawn="1"/>
        </p:nvSpPr>
        <p:spPr>
          <a:xfrm>
            <a:off x="7437755" y="218440"/>
            <a:ext cx="20739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角平分线的性质</a:t>
            </a:r>
            <a:endParaRPr 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 userDrawn="1"/>
        </p:nvSpPr>
        <p:spPr>
          <a:xfrm>
            <a:off x="9595485" y="220345"/>
            <a:ext cx="21342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角平分线的判定</a:t>
            </a:r>
            <a:endParaRPr 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4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: 圆角 10"/>
          <p:cNvSpPr/>
          <p:nvPr userDrawn="1"/>
        </p:nvSpPr>
        <p:spPr>
          <a:xfrm>
            <a:off x="503853" y="522514"/>
            <a:ext cx="11178073" cy="6083560"/>
          </a:xfrm>
          <a:prstGeom prst="roundRect">
            <a:avLst>
              <a:gd name="adj" fmla="val 1089"/>
            </a:avLst>
          </a:prstGeom>
          <a:solidFill>
            <a:schemeClr val="bg1"/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996" y="265920"/>
            <a:ext cx="1883827" cy="646232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4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: 圆角 10"/>
          <p:cNvSpPr/>
          <p:nvPr userDrawn="1"/>
        </p:nvSpPr>
        <p:spPr>
          <a:xfrm>
            <a:off x="503853" y="522514"/>
            <a:ext cx="11178073" cy="6083560"/>
          </a:xfrm>
          <a:prstGeom prst="roundRect">
            <a:avLst>
              <a:gd name="adj" fmla="val 1089"/>
            </a:avLst>
          </a:prstGeom>
          <a:solidFill>
            <a:schemeClr val="bg1"/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332" y="251926"/>
            <a:ext cx="1883827" cy="646232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4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: 圆角 10"/>
          <p:cNvSpPr/>
          <p:nvPr userDrawn="1"/>
        </p:nvSpPr>
        <p:spPr>
          <a:xfrm>
            <a:off x="503853" y="522514"/>
            <a:ext cx="11178073" cy="6083560"/>
          </a:xfrm>
          <a:prstGeom prst="roundRect">
            <a:avLst>
              <a:gd name="adj" fmla="val 1089"/>
            </a:avLst>
          </a:prstGeom>
          <a:solidFill>
            <a:schemeClr val="bg1"/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332" y="251926"/>
            <a:ext cx="1883827" cy="646232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4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>
  <p:cSld name="3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4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F84D06D3-62BC-47E3-B36A-B493783C5BAF}" type="datetimeFigureOut">
              <a:rPr lang="zh-CN" altLang="en-US"/>
              <a:t/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792BB79-066B-45CB-8A9E-0EF6C7A5E895}" type="slidenum">
              <a:rPr lang="zh-CN" altLang="en-US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>
  <p:cSld name="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4"/>
            <a:ext cx="10515600" cy="555897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16" name="日期占位符 2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1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1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base">
              <a:lnSpc>
                <a:spcPct val="120000"/>
              </a:lnSpc>
            </a:pPr>
            <a:fld id="{9A0DB2DC-4C9A-4742-B13C-FB6460FD3503}" type="slidenum">
              <a:rPr lang="zh-CN" altLang="zh-CN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zh-CN" strike="noStrike" noProof="1"/>
          </a:p>
        </p:txBody>
      </p:sp>
    </p:spTree>
  </p:cSld>
  <p:clrMapOvr>
    <a:masterClrMapping/>
  </p:clrMapOvr>
  <p:transition/>
  <p:timing/>
</p:sldLayout>
</file>

<file path=ppt/slideLayouts/slideLayout4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pPr lvl="0"/>
            <a:r>
              <a:t>Click to edit Master title style</a:t>
            </a:r>
            <a:endParaRPr kumimoji="0" lang="en-US" altLang="en-US" sz="4400" b="0" i="0" u="none" strike="noStrike" kern="1200" cap="none" spc="0" normalizeH="0" baseline="0" noProof="0">
              <a:uLnTx/>
              <a:uFillTx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</p:spPr>
        <p:txBody>
          <a:bodyPr/>
          <a:lstStyle/>
          <a:p>
            <a:r>
              <a:rPr kumimoji="0" lang="en-US" altLang="en-US" sz="3200" b="0" i="0" u="none" strike="noStrike" kern="1200" cap="none" spc="0" normalizeH="0" baseline="0" noProof="0">
                <a:uLnTx/>
                <a:uFillTx/>
              </a:rPr>
              <a:t>Click to edit Master text styles</a:t>
            </a:r>
            <a:endParaRPr kumimoji="0" lang="en-US" altLang="en-US" sz="3200" b="0" i="0" u="none" strike="noStrike" kern="1200" cap="none" spc="0" normalizeH="0" baseline="0" noProof="0">
              <a:uLnTx/>
              <a:uFillTx/>
            </a:endParaRPr>
          </a:p>
          <a:p>
            <a:pPr lvl="1"/>
            <a:r>
              <a:rPr kumimoji="0" lang="en-US" altLang="en-US" sz="2800" b="0" i="0" u="none" strike="noStrike" kern="1200" cap="none" spc="0" normalizeH="0" baseline="0" noProof="0">
                <a:uLnTx/>
                <a:uFillTx/>
              </a:rPr>
              <a:t>Second level</a:t>
            </a:r>
            <a:endParaRPr kumimoji="0" lang="en-US" altLang="en-US" sz="2800" b="0" i="0" u="none" strike="noStrike" kern="1200" cap="none" spc="0" normalizeH="0" baseline="0" noProof="0">
              <a:uLnTx/>
              <a:uFillTx/>
            </a:endParaRPr>
          </a:p>
          <a:p>
            <a:pPr lvl="2"/>
            <a:r>
              <a:rPr kumimoji="0" lang="en-US" altLang="en-US" sz="2400" b="0" i="0" u="none" strike="noStrike" kern="1200" cap="none" spc="0" normalizeH="0" baseline="0" noProof="0">
                <a:uLnTx/>
                <a:uFillTx/>
              </a:rPr>
              <a:t>Third level</a:t>
            </a:r>
            <a:endParaRPr kumimoji="0" lang="en-US" altLang="en-US" sz="2400" b="0" i="0" u="none" strike="noStrike" kern="1200" cap="none" spc="0" normalizeH="0" baseline="0" noProof="0">
              <a:uLnTx/>
              <a:uFillTx/>
            </a:endParaRPr>
          </a:p>
          <a:p>
            <a:pPr lvl="3"/>
            <a:r>
              <a:rPr kumimoji="0" lang="en-US" altLang="en-US" sz="2000" b="0" i="0" u="none" strike="noStrike" kern="1200" cap="none" spc="0" normalizeH="0" baseline="0" noProof="0">
                <a:uLnTx/>
                <a:uFillTx/>
              </a:rPr>
              <a:t>Fourth level</a:t>
            </a:r>
            <a:endParaRPr kumimoji="0" lang="en-US" altLang="en-US" sz="2000" b="0" i="0" u="none" strike="noStrike" kern="1200" cap="none" spc="0" normalizeH="0" baseline="0" noProof="0">
              <a:uLnTx/>
              <a:uFillTx/>
            </a:endParaRPr>
          </a:p>
          <a:p>
            <a:pPr lvl="4"/>
            <a:r>
              <a:rPr kumimoji="0" lang="en-US" altLang="en-US" sz="2000" b="0" i="0" u="none" strike="noStrike" kern="1200" cap="none" spc="0" normalizeH="0" baseline="0" noProof="0">
                <a:uLnTx/>
                <a:uFillTx/>
              </a:rPr>
              <a:t>Fifth level</a:t>
            </a:r>
            <a:endParaRPr kumimoji="0" lang="en-US" altLang="en-US" sz="2000" b="0" i="0" u="none" strike="noStrike" kern="1200" cap="none" spc="0" normalizeH="0" baseline="0" noProof="0">
              <a:uLnTx/>
              <a:uFillTx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BB962C8B-B14F-4D97-AF65-F5344CB8AC3E}" type="datetime1">
              <a:rPr lang="zh-CN" altLang="en-US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9A0DB2DC-4C9A-4742-B13C-FB6460FD3503}" type="slidenum">
              <a:rPr lang="zh-CN" altLang="en-US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fourObj">
  <p:cSld name="标题和四项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914400" y="1981200"/>
            <a:ext cx="5080000" cy="19812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080000" cy="19812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914400" y="4114800"/>
            <a:ext cx="5080000" cy="19812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7600" y="4114800"/>
            <a:ext cx="5080000" cy="19812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16" name="日期占位符 6"/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1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页脚占位符 7"/>
          <p:cNvSpPr>
            <a:spLocks noGrp="1"/>
          </p:cNvSpPr>
          <p:nvPr>
            <p:ph type="ftr" sz="quarter" idx="1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zh-CN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www.1230.org 初中数学资源网 </a:t>
            </a:r>
            <a:endParaRPr kumimoji="0" lang="zh-CN" altLang="zh-CN" sz="1200" b="0" i="0" u="none" strike="noStrike" kern="1200" cap="none" spc="0" normalizeH="0" baseline="0" noProof="1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灯片编号占位符 8"/>
          <p:cNvSpPr>
            <a:spLocks noGrp="1"/>
          </p:cNvSpPr>
          <p:nvPr>
            <p:ph type="sldNum" sz="quarter" idx="1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base">
              <a:lnSpc>
                <a:spcPct val="120000"/>
              </a:lnSpc>
            </a:pPr>
            <a:fld id="{9A0DB2DC-4C9A-4742-B13C-FB6460FD3503}" type="slidenum">
              <a:rPr lang="zh-CN" altLang="zh-CN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zh-CN" strike="noStrike" noProof="1"/>
          </a:p>
        </p:txBody>
      </p:sp>
    </p:spTree>
  </p:cSld>
  <p:clrMapOvr>
    <a:masterClrMapping/>
  </p:clrMapOvr>
  <p:transition spd="med"/>
  <p:timing/>
</p:sldLayout>
</file>

<file path=ppt/slideLayouts/slideLayout5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987" y="274638"/>
            <a:ext cx="10971705" cy="1143000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584" y="1600201"/>
            <a:ext cx="538465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436" y="1600201"/>
            <a:ext cx="538465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987" y="6245225"/>
            <a:ext cx="2843921" cy="47625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289" y="6245225"/>
            <a:ext cx="3861101" cy="47625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rPr>
              <a:t>www.czsx.com.cn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772" y="6245225"/>
            <a:ext cx="2843921" cy="47625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/>
            <a:fld id="{9A0DB2DC-4C9A-4742-B13C-FB6460FD3503}" type="slidenum">
              <a:rPr lang="en-US" altLang="zh-CN">
                <a:latin typeface="Arial" pitchFamily="34" charset="0"/>
              </a:rPr>
              <a:t/>
            </a:fld>
            <a:endParaRPr lang="en-US" altLang="zh-CN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5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5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13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4"/>
          <p:cNvSpPr>
            <a:spLocks noGrp="1"/>
          </p:cNvSpPr>
          <p:nvPr>
            <p:ph type="pic" sz="quarter" idx="10"/>
          </p:nvPr>
        </p:nvSpPr>
        <p:spPr>
          <a:xfrm>
            <a:off x="5643562" y="0"/>
            <a:ext cx="6549039" cy="6858000"/>
          </a:xfrm>
          <a:custGeom>
            <a:gdLst>
              <a:gd name="connsiteX0" fmla="*/ 1721795 w 6549039"/>
              <a:gd name="connsiteY0" fmla="*/ 0 h 6858000"/>
              <a:gd name="connsiteX1" fmla="*/ 6549039 w 6549039"/>
              <a:gd name="connsiteY1" fmla="*/ 0 h 6858000"/>
              <a:gd name="connsiteX2" fmla="*/ 6549039 w 6549039"/>
              <a:gd name="connsiteY2" fmla="*/ 6858000 h 6858000"/>
              <a:gd name="connsiteX3" fmla="*/ 0 w 6549039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9039" h="6858000">
                <a:moveTo>
                  <a:pt x="1721795" y="0"/>
                </a:moveTo>
                <a:lnTo>
                  <a:pt x="6549039" y="0"/>
                </a:lnTo>
                <a:lnTo>
                  <a:pt x="654903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zh-CN" altLang="en-US"/>
          </a:p>
        </p:txBody>
      </p:sp>
      <p:sp>
        <p:nvSpPr>
          <p:cNvPr id="5" name="文本框 4"/>
          <p:cNvSpPr txBox="1"/>
          <p:nvPr userDrawn="1"/>
        </p:nvSpPr>
        <p:spPr>
          <a:xfrm>
            <a:off x="831205" y="1472961"/>
            <a:ext cx="5539978" cy="166199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54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请单击此处</a:t>
            </a:r>
            <a:endParaRPr lang="en-US" altLang="zh-CN" sz="5400">
              <a:solidFill>
                <a:schemeClr val="tx1">
                  <a:lumMod val="65000"/>
                  <a:lumOff val="35000"/>
                </a:schemeClr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  <a:p>
            <a:r>
              <a:rPr lang="zh-CN" altLang="en-US" sz="54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添加标题文本内容</a:t>
            </a:r>
            <a:endParaRPr lang="zh-CN" altLang="en-US" sz="5400">
              <a:solidFill>
                <a:schemeClr val="tx1">
                  <a:lumMod val="65000"/>
                  <a:lumOff val="35000"/>
                </a:schemeClr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5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图片占位符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2258008"/>
            <a:ext cx="12192000" cy="2528596"/>
          </a:xfrm>
          <a:prstGeom prst="rect">
            <a:avLst/>
          </a:prstGeom>
          <a:solidFill>
            <a:schemeClr val="accent2">
              <a:alpha val="71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20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图片占位符 13"/>
          <p:cNvSpPr>
            <a:spLocks noGrp="1"/>
          </p:cNvSpPr>
          <p:nvPr>
            <p:ph type="pic" sz="quarter" idx="13"/>
          </p:nvPr>
        </p:nvSpPr>
        <p:spPr>
          <a:xfrm>
            <a:off x="20" y="4682840"/>
            <a:ext cx="8563356" cy="2175160"/>
          </a:xfrm>
          <a:custGeom>
            <a:gdLst>
              <a:gd name="connsiteX0" fmla="*/ 0 w 8563356"/>
              <a:gd name="connsiteY0" fmla="*/ 0 h 2175160"/>
              <a:gd name="connsiteX1" fmla="*/ 8563356 w 8563356"/>
              <a:gd name="connsiteY1" fmla="*/ 0 h 2175160"/>
              <a:gd name="connsiteX2" fmla="*/ 7555975 w 8563356"/>
              <a:gd name="connsiteY2" fmla="*/ 2175160 h 2175160"/>
              <a:gd name="connsiteX3" fmla="*/ 0 w 8563356"/>
              <a:gd name="connsiteY3" fmla="*/ 2175160 h 21751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63356" h="2175160">
                <a:moveTo>
                  <a:pt x="0" y="0"/>
                </a:moveTo>
                <a:lnTo>
                  <a:pt x="8563356" y="0"/>
                </a:lnTo>
                <a:lnTo>
                  <a:pt x="7555975" y="2175160"/>
                </a:lnTo>
                <a:lnTo>
                  <a:pt x="0" y="217516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>
            <a:noAutofit/>
          </a:bodyPr>
          <a:lstStyle>
            <a:lvl1pPr>
              <a:defRPr lang="zh-CN" altLang="en-US"/>
            </a:lvl1pPr>
          </a:lstStyle>
          <a:p>
            <a:pPr marL="0" lvl="0" indent="0" algn="ctr">
              <a:buNone/>
            </a:pPr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7716860" y="4682840"/>
            <a:ext cx="4475140" cy="2174680"/>
          </a:xfrm>
          <a:custGeom>
            <a:gdLst>
              <a:gd name="connsiteX0" fmla="*/ 1006941 w 4475140"/>
              <a:gd name="connsiteY0" fmla="*/ 0 h 2174680"/>
              <a:gd name="connsiteX1" fmla="*/ 4475140 w 4475140"/>
              <a:gd name="connsiteY1" fmla="*/ 0 h 2174680"/>
              <a:gd name="connsiteX2" fmla="*/ 4475140 w 4475140"/>
              <a:gd name="connsiteY2" fmla="*/ 2174680 h 2174680"/>
              <a:gd name="connsiteX3" fmla="*/ 3400319 w 4475140"/>
              <a:gd name="connsiteY3" fmla="*/ 2174680 h 2174680"/>
              <a:gd name="connsiteX4" fmla="*/ 3400319 w 4475140"/>
              <a:gd name="connsiteY4" fmla="*/ 2174202 h 2174680"/>
              <a:gd name="connsiteX5" fmla="*/ 0 w 4475140"/>
              <a:gd name="connsiteY5" fmla="*/ 2174202 h 21746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75140" h="2174680">
                <a:moveTo>
                  <a:pt x="1006941" y="0"/>
                </a:moveTo>
                <a:lnTo>
                  <a:pt x="4475140" y="0"/>
                </a:lnTo>
                <a:lnTo>
                  <a:pt x="4475140" y="2174680"/>
                </a:lnTo>
                <a:lnTo>
                  <a:pt x="3400319" y="2174680"/>
                </a:lnTo>
                <a:lnTo>
                  <a:pt x="3400319" y="2174202"/>
                </a:lnTo>
                <a:lnTo>
                  <a:pt x="0" y="2174202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>
            <a:noAutofit/>
          </a:bodyPr>
          <a:lstStyle>
            <a:lvl1pPr>
              <a:defRPr lang="zh-CN" altLang="en-US"/>
            </a:lvl1pPr>
          </a:lstStyle>
          <a:p>
            <a:pPr marL="0" lvl="0" indent="0" algn="ctr">
              <a:buNone/>
            </a:pPr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3649318" y="10"/>
            <a:ext cx="8542682" cy="2130463"/>
          </a:xfrm>
          <a:custGeom>
            <a:gdLst>
              <a:gd name="connsiteX0" fmla="*/ 986690 w 8542682"/>
              <a:gd name="connsiteY0" fmla="*/ 0 h 2130463"/>
              <a:gd name="connsiteX1" fmla="*/ 8542682 w 8542682"/>
              <a:gd name="connsiteY1" fmla="*/ 0 h 2130463"/>
              <a:gd name="connsiteX2" fmla="*/ 8542682 w 8542682"/>
              <a:gd name="connsiteY2" fmla="*/ 2130463 h 2130463"/>
              <a:gd name="connsiteX3" fmla="*/ 0 w 8542682"/>
              <a:gd name="connsiteY3" fmla="*/ 2130463 h 21304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42682" h="2130463">
                <a:moveTo>
                  <a:pt x="986690" y="0"/>
                </a:moveTo>
                <a:lnTo>
                  <a:pt x="8542682" y="0"/>
                </a:lnTo>
                <a:lnTo>
                  <a:pt x="8542682" y="2130463"/>
                </a:lnTo>
                <a:lnTo>
                  <a:pt x="0" y="2130463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>
            <a:noAutofit/>
          </a:bodyPr>
          <a:lstStyle>
            <a:lvl1pPr>
              <a:defRPr lang="zh-CN" altLang="en-US"/>
            </a:lvl1pPr>
          </a:lstStyle>
          <a:p>
            <a:pPr marL="0" lvl="0" indent="0" algn="ctr">
              <a:buNone/>
            </a:pPr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20" y="-6956"/>
            <a:ext cx="4475120" cy="2130473"/>
          </a:xfrm>
          <a:custGeom>
            <a:gdLst>
              <a:gd name="connsiteX0" fmla="*/ 0 w 4475120"/>
              <a:gd name="connsiteY0" fmla="*/ 0 h 2130473"/>
              <a:gd name="connsiteX1" fmla="*/ 1074816 w 4475120"/>
              <a:gd name="connsiteY1" fmla="*/ 0 h 2130473"/>
              <a:gd name="connsiteX2" fmla="*/ 1074816 w 4475120"/>
              <a:gd name="connsiteY2" fmla="*/ 239 h 2130473"/>
              <a:gd name="connsiteX3" fmla="*/ 4475120 w 4475120"/>
              <a:gd name="connsiteY3" fmla="*/ 239 h 2130473"/>
              <a:gd name="connsiteX4" fmla="*/ 3488548 w 4475120"/>
              <a:gd name="connsiteY4" fmla="*/ 2130473 h 2130473"/>
              <a:gd name="connsiteX5" fmla="*/ 0 w 4475120"/>
              <a:gd name="connsiteY5" fmla="*/ 2130473 h 21304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75120" h="2130473">
                <a:moveTo>
                  <a:pt x="0" y="0"/>
                </a:moveTo>
                <a:lnTo>
                  <a:pt x="1074816" y="0"/>
                </a:lnTo>
                <a:lnTo>
                  <a:pt x="1074816" y="239"/>
                </a:lnTo>
                <a:lnTo>
                  <a:pt x="4475120" y="239"/>
                </a:lnTo>
                <a:lnTo>
                  <a:pt x="3488548" y="2130473"/>
                </a:lnTo>
                <a:lnTo>
                  <a:pt x="0" y="2130473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>
            <a:noAutofit/>
          </a:bodyPr>
          <a:lstStyle>
            <a:lvl1pPr>
              <a:defRPr lang="zh-CN" altLang="en-US"/>
            </a:lvl1pPr>
          </a:lstStyle>
          <a:p>
            <a:pPr marL="0" lvl="0" indent="0" algn="ctr">
              <a:buNone/>
            </a:pP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6421036" y="643467"/>
            <a:ext cx="5129783" cy="5571066"/>
          </a:xfrm>
          <a:custGeom>
            <a:gdLst>
              <a:gd name="connsiteX0" fmla="*/ 0 w 5129783"/>
              <a:gd name="connsiteY0" fmla="*/ 0 h 5571066"/>
              <a:gd name="connsiteX1" fmla="*/ 5129783 w 5129783"/>
              <a:gd name="connsiteY1" fmla="*/ 0 h 5571066"/>
              <a:gd name="connsiteX2" fmla="*/ 5129783 w 5129783"/>
              <a:gd name="connsiteY2" fmla="*/ 5571066 h 5571066"/>
              <a:gd name="connsiteX3" fmla="*/ 0 w 5129783"/>
              <a:gd name="connsiteY3" fmla="*/ 5571066 h 5571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29783" h="5571066">
                <a:moveTo>
                  <a:pt x="0" y="0"/>
                </a:moveTo>
                <a:lnTo>
                  <a:pt x="5129783" y="0"/>
                </a:lnTo>
                <a:lnTo>
                  <a:pt x="5129783" y="5571066"/>
                </a:lnTo>
                <a:lnTo>
                  <a:pt x="0" y="5571066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127000"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>
              <a:defRPr lang="zh-CN" altLang="en-US" sz="1800"/>
            </a:lvl1pPr>
          </a:lstStyle>
          <a:p>
            <a:pPr marL="0" lvl="0" indent="0" algn="ctr">
              <a:buNone/>
            </a:pPr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1"/>
          </p:nvPr>
        </p:nvSpPr>
        <p:spPr>
          <a:xfrm>
            <a:off x="641180" y="643467"/>
            <a:ext cx="5129783" cy="5571066"/>
          </a:xfrm>
          <a:custGeom>
            <a:gdLst>
              <a:gd name="connsiteX0" fmla="*/ 0 w 5129783"/>
              <a:gd name="connsiteY0" fmla="*/ 0 h 5571066"/>
              <a:gd name="connsiteX1" fmla="*/ 5129783 w 5129783"/>
              <a:gd name="connsiteY1" fmla="*/ 0 h 5571066"/>
              <a:gd name="connsiteX2" fmla="*/ 5129783 w 5129783"/>
              <a:gd name="connsiteY2" fmla="*/ 5571066 h 5571066"/>
              <a:gd name="connsiteX3" fmla="*/ 0 w 5129783"/>
              <a:gd name="connsiteY3" fmla="*/ 5571066 h 5571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29783" h="5571066">
                <a:moveTo>
                  <a:pt x="0" y="0"/>
                </a:moveTo>
                <a:lnTo>
                  <a:pt x="5129783" y="0"/>
                </a:lnTo>
                <a:lnTo>
                  <a:pt x="5129783" y="5571066"/>
                </a:lnTo>
                <a:lnTo>
                  <a:pt x="0" y="5571066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127000"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>
              <a:defRPr lang="zh-CN" altLang="en-US" sz="1800"/>
            </a:lvl1pPr>
          </a:lstStyle>
          <a:p>
            <a:pPr marL="0" lvl="0" indent="0" algn="ctr">
              <a:buNone/>
            </a:pP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: 圆角 10"/>
          <p:cNvSpPr/>
          <p:nvPr userDrawn="1"/>
        </p:nvSpPr>
        <p:spPr>
          <a:xfrm>
            <a:off x="503853" y="522514"/>
            <a:ext cx="11178073" cy="6083560"/>
          </a:xfrm>
          <a:prstGeom prst="roundRect">
            <a:avLst>
              <a:gd name="adj" fmla="val 1089"/>
            </a:avLst>
          </a:prstGeom>
          <a:solidFill>
            <a:schemeClr val="bg1"/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179" y="256591"/>
            <a:ext cx="1883827" cy="646232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5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: 圆角 10"/>
          <p:cNvSpPr/>
          <p:nvPr userDrawn="1"/>
        </p:nvSpPr>
        <p:spPr>
          <a:xfrm>
            <a:off x="503853" y="522514"/>
            <a:ext cx="11178073" cy="6083560"/>
          </a:xfrm>
          <a:prstGeom prst="roundRect">
            <a:avLst>
              <a:gd name="adj" fmla="val 1089"/>
            </a:avLst>
          </a:prstGeom>
          <a:solidFill>
            <a:schemeClr val="bg1"/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335" y="251926"/>
            <a:ext cx="1883827" cy="646232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5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: 圆角 10"/>
          <p:cNvSpPr/>
          <p:nvPr userDrawn="1"/>
        </p:nvSpPr>
        <p:spPr>
          <a:xfrm>
            <a:off x="503853" y="522514"/>
            <a:ext cx="11178073" cy="6083560"/>
          </a:xfrm>
          <a:prstGeom prst="roundRect">
            <a:avLst>
              <a:gd name="adj" fmla="val 1089"/>
            </a:avLst>
          </a:prstGeom>
          <a:solidFill>
            <a:schemeClr val="bg1"/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522" y="251926"/>
            <a:ext cx="1822862" cy="646232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5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: 圆角 6"/>
          <p:cNvSpPr/>
          <p:nvPr userDrawn="1"/>
        </p:nvSpPr>
        <p:spPr>
          <a:xfrm>
            <a:off x="492993" y="701723"/>
            <a:ext cx="11178073" cy="5859626"/>
          </a:xfrm>
          <a:prstGeom prst="roundRect">
            <a:avLst>
              <a:gd name="adj" fmla="val 1089"/>
            </a:avLst>
          </a:prstGeom>
          <a:solidFill>
            <a:schemeClr val="bg1"/>
          </a:solidFill>
          <a:ln w="19050">
            <a:solidFill>
              <a:srgbClr val="F67C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7715250" y="187960"/>
            <a:ext cx="1912620" cy="4667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9658350" y="191135"/>
            <a:ext cx="2012315" cy="466725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 userDrawn="1"/>
        </p:nvSpPr>
        <p:spPr>
          <a:xfrm>
            <a:off x="7506335" y="218440"/>
            <a:ext cx="20783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边边边</a:t>
            </a:r>
            <a:r>
              <a: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定理</a:t>
            </a:r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 userDrawn="1"/>
        </p:nvSpPr>
        <p:spPr>
          <a:xfrm>
            <a:off x="9658350" y="218440"/>
            <a:ext cx="19875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边角边</a:t>
            </a:r>
            <a:r>
              <a: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定理</a:t>
            </a:r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6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: 圆角 6"/>
          <p:cNvSpPr/>
          <p:nvPr userDrawn="1"/>
        </p:nvSpPr>
        <p:spPr>
          <a:xfrm>
            <a:off x="506963" y="742363"/>
            <a:ext cx="11178073" cy="5859626"/>
          </a:xfrm>
          <a:prstGeom prst="roundRect">
            <a:avLst>
              <a:gd name="adj" fmla="val 1089"/>
            </a:avLst>
          </a:prstGeom>
          <a:solidFill>
            <a:schemeClr val="bg1"/>
          </a:solidFill>
          <a:ln w="19050">
            <a:solidFill>
              <a:srgbClr val="F67C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矩形 1"/>
          <p:cNvSpPr/>
          <p:nvPr userDrawn="1"/>
        </p:nvSpPr>
        <p:spPr>
          <a:xfrm>
            <a:off x="7477125" y="187960"/>
            <a:ext cx="2004695" cy="4667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矩形 2"/>
          <p:cNvSpPr/>
          <p:nvPr userDrawn="1"/>
        </p:nvSpPr>
        <p:spPr>
          <a:xfrm>
            <a:off x="9512300" y="191135"/>
            <a:ext cx="2158365" cy="466725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 userDrawn="1"/>
        </p:nvSpPr>
        <p:spPr>
          <a:xfrm>
            <a:off x="7433310" y="218440"/>
            <a:ext cx="20783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“HL”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定理</a:t>
            </a:r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 userDrawn="1"/>
        </p:nvSpPr>
        <p:spPr>
          <a:xfrm>
            <a:off x="9599295" y="218440"/>
            <a:ext cx="21342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”HL“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定理应用</a:t>
            </a:r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6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: 圆角 6"/>
          <p:cNvSpPr/>
          <p:nvPr userDrawn="1"/>
        </p:nvSpPr>
        <p:spPr>
          <a:xfrm>
            <a:off x="492993" y="658543"/>
            <a:ext cx="11178073" cy="5859626"/>
          </a:xfrm>
          <a:prstGeom prst="roundRect">
            <a:avLst>
              <a:gd name="adj" fmla="val 1089"/>
            </a:avLst>
          </a:prstGeom>
          <a:solidFill>
            <a:schemeClr val="bg1"/>
          </a:solidFill>
          <a:ln w="19050">
            <a:solidFill>
              <a:srgbClr val="F67C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矩形 1"/>
          <p:cNvSpPr/>
          <p:nvPr userDrawn="1"/>
        </p:nvSpPr>
        <p:spPr>
          <a:xfrm>
            <a:off x="7480935" y="187960"/>
            <a:ext cx="2000885" cy="4667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矩形 2"/>
          <p:cNvSpPr/>
          <p:nvPr userDrawn="1"/>
        </p:nvSpPr>
        <p:spPr>
          <a:xfrm>
            <a:off x="9512300" y="191135"/>
            <a:ext cx="2158365" cy="4667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 userDrawn="1"/>
        </p:nvSpPr>
        <p:spPr>
          <a:xfrm>
            <a:off x="7437755" y="218440"/>
            <a:ext cx="20739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”HL“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定理</a:t>
            </a:r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 userDrawn="1"/>
        </p:nvSpPr>
        <p:spPr>
          <a:xfrm>
            <a:off x="9595485" y="220345"/>
            <a:ext cx="21342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”HL“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定理应用</a:t>
            </a:r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6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: 圆角 10"/>
          <p:cNvSpPr/>
          <p:nvPr userDrawn="1"/>
        </p:nvSpPr>
        <p:spPr>
          <a:xfrm>
            <a:off x="503853" y="522514"/>
            <a:ext cx="11178073" cy="6083560"/>
          </a:xfrm>
          <a:prstGeom prst="roundRect">
            <a:avLst>
              <a:gd name="adj" fmla="val 1089"/>
            </a:avLst>
          </a:prstGeom>
          <a:solidFill>
            <a:schemeClr val="bg1"/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996" y="265920"/>
            <a:ext cx="1883827" cy="646232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6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: 圆角 10"/>
          <p:cNvSpPr/>
          <p:nvPr userDrawn="1"/>
        </p:nvSpPr>
        <p:spPr>
          <a:xfrm>
            <a:off x="503853" y="522514"/>
            <a:ext cx="11178073" cy="6083560"/>
          </a:xfrm>
          <a:prstGeom prst="roundRect">
            <a:avLst>
              <a:gd name="adj" fmla="val 1089"/>
            </a:avLst>
          </a:prstGeom>
          <a:solidFill>
            <a:schemeClr val="bg1"/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332" y="251926"/>
            <a:ext cx="1883827" cy="646232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6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矩形: 圆角 10"/>
          <p:cNvSpPr/>
          <p:nvPr userDrawn="1"/>
        </p:nvSpPr>
        <p:spPr>
          <a:xfrm>
            <a:off x="503853" y="522514"/>
            <a:ext cx="11178073" cy="6083560"/>
          </a:xfrm>
          <a:prstGeom prst="roundRect">
            <a:avLst>
              <a:gd name="adj" fmla="val 1089"/>
            </a:avLst>
          </a:prstGeom>
          <a:solidFill>
            <a:schemeClr val="bg1"/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332" y="251926"/>
            <a:ext cx="1883827" cy="646232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6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>
  <p:cSld name="3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6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F84D06D3-62BC-47E3-B36A-B493783C5BAF}" type="datetimeFigureOut">
              <a:rPr lang="zh-CN" altLang="en-US"/>
              <a:t/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792BB79-066B-45CB-8A9E-0EF6C7A5E895}" type="slidenum">
              <a:rPr lang="zh-CN" altLang="en-US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>
  <p:cSld name="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4"/>
            <a:ext cx="10515600" cy="555897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16" name="日期占位符 2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1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1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base">
              <a:lnSpc>
                <a:spcPct val="120000"/>
              </a:lnSpc>
            </a:pPr>
            <a:fld id="{9A0DB2DC-4C9A-4742-B13C-FB6460FD3503}" type="slidenum">
              <a:rPr lang="zh-CN" altLang="zh-CN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zh-CN" strike="noStrike" noProof="1"/>
          </a:p>
        </p:txBody>
      </p:sp>
    </p:spTree>
  </p:cSld>
  <p:clrMapOvr>
    <a:masterClrMapping/>
  </p:clrMapOvr>
  <p:transition/>
  <p:timing/>
</p:sldLayout>
</file>

<file path=ppt/slideLayouts/slideLayout6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pPr lvl="0"/>
            <a:r>
              <a:t>Click to edit Master title style</a:t>
            </a:r>
            <a:endParaRPr kumimoji="0" lang="en-US" altLang="en-US" sz="4400" b="0" i="0" u="none" strike="noStrike" kern="1200" cap="none" spc="0" normalizeH="0" baseline="0" noProof="0">
              <a:uLnTx/>
              <a:uFillTx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</p:spPr>
        <p:txBody>
          <a:bodyPr/>
          <a:lstStyle/>
          <a:p>
            <a:r>
              <a:rPr kumimoji="0" lang="en-US" altLang="en-US" sz="3200" b="0" i="0" u="none" strike="noStrike" kern="1200" cap="none" spc="0" normalizeH="0" baseline="0" noProof="0">
                <a:uLnTx/>
                <a:uFillTx/>
              </a:rPr>
              <a:t>Click to edit Master text styles</a:t>
            </a:r>
            <a:endParaRPr kumimoji="0" lang="en-US" altLang="en-US" sz="3200" b="0" i="0" u="none" strike="noStrike" kern="1200" cap="none" spc="0" normalizeH="0" baseline="0" noProof="0">
              <a:uLnTx/>
              <a:uFillTx/>
            </a:endParaRPr>
          </a:p>
          <a:p>
            <a:pPr lvl="1"/>
            <a:r>
              <a:rPr kumimoji="0" lang="en-US" altLang="en-US" sz="2800" b="0" i="0" u="none" strike="noStrike" kern="1200" cap="none" spc="0" normalizeH="0" baseline="0" noProof="0">
                <a:uLnTx/>
                <a:uFillTx/>
              </a:rPr>
              <a:t>Second level</a:t>
            </a:r>
            <a:endParaRPr kumimoji="0" lang="en-US" altLang="en-US" sz="2800" b="0" i="0" u="none" strike="noStrike" kern="1200" cap="none" spc="0" normalizeH="0" baseline="0" noProof="0">
              <a:uLnTx/>
              <a:uFillTx/>
            </a:endParaRPr>
          </a:p>
          <a:p>
            <a:pPr lvl="2"/>
            <a:r>
              <a:rPr kumimoji="0" lang="en-US" altLang="en-US" sz="2400" b="0" i="0" u="none" strike="noStrike" kern="1200" cap="none" spc="0" normalizeH="0" baseline="0" noProof="0">
                <a:uLnTx/>
                <a:uFillTx/>
              </a:rPr>
              <a:t>Third level</a:t>
            </a:r>
            <a:endParaRPr kumimoji="0" lang="en-US" altLang="en-US" sz="2400" b="0" i="0" u="none" strike="noStrike" kern="1200" cap="none" spc="0" normalizeH="0" baseline="0" noProof="0">
              <a:uLnTx/>
              <a:uFillTx/>
            </a:endParaRPr>
          </a:p>
          <a:p>
            <a:pPr lvl="3"/>
            <a:r>
              <a:rPr kumimoji="0" lang="en-US" altLang="en-US" sz="2000" b="0" i="0" u="none" strike="noStrike" kern="1200" cap="none" spc="0" normalizeH="0" baseline="0" noProof="0">
                <a:uLnTx/>
                <a:uFillTx/>
              </a:rPr>
              <a:t>Fourth level</a:t>
            </a:r>
            <a:endParaRPr kumimoji="0" lang="en-US" altLang="en-US" sz="2000" b="0" i="0" u="none" strike="noStrike" kern="1200" cap="none" spc="0" normalizeH="0" baseline="0" noProof="0">
              <a:uLnTx/>
              <a:uFillTx/>
            </a:endParaRPr>
          </a:p>
          <a:p>
            <a:pPr lvl="4"/>
            <a:r>
              <a:rPr kumimoji="0" lang="en-US" altLang="en-US" sz="2000" b="0" i="0" u="none" strike="noStrike" kern="1200" cap="none" spc="0" normalizeH="0" baseline="0" noProof="0">
                <a:uLnTx/>
                <a:uFillTx/>
              </a:rPr>
              <a:t>Fifth level</a:t>
            </a:r>
            <a:endParaRPr kumimoji="0" lang="en-US" altLang="en-US" sz="2000" b="0" i="0" u="none" strike="noStrike" kern="1200" cap="none" spc="0" normalizeH="0" baseline="0" noProof="0">
              <a:uLnTx/>
              <a:uFillTx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BB962C8B-B14F-4D97-AF65-F5344CB8AC3E}" type="datetime1">
              <a:rPr lang="zh-CN" altLang="en-US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9A0DB2DC-4C9A-4742-B13C-FB6460FD3503}" type="slidenum">
              <a:rPr lang="zh-CN" altLang="en-US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fourObj">
  <p:cSld name="标题和四项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914400" y="1981200"/>
            <a:ext cx="5080000" cy="19812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080000" cy="19812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914400" y="4114800"/>
            <a:ext cx="5080000" cy="19812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7600" y="4114800"/>
            <a:ext cx="5080000" cy="19812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16" name="日期占位符 6"/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1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页脚占位符 7"/>
          <p:cNvSpPr>
            <a:spLocks noGrp="1"/>
          </p:cNvSpPr>
          <p:nvPr>
            <p:ph type="ftr" sz="quarter" idx="1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zh-CN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www.1230.org 初中数学资源网 </a:t>
            </a:r>
            <a:endParaRPr kumimoji="0" lang="zh-CN" altLang="zh-CN" sz="1200" b="0" i="0" u="none" strike="noStrike" kern="1200" cap="none" spc="0" normalizeH="0" baseline="0" noProof="1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灯片编号占位符 8"/>
          <p:cNvSpPr>
            <a:spLocks noGrp="1"/>
          </p:cNvSpPr>
          <p:nvPr>
            <p:ph type="sldNum" sz="quarter" idx="1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base">
              <a:lnSpc>
                <a:spcPct val="120000"/>
              </a:lnSpc>
            </a:pPr>
            <a:fld id="{9A0DB2DC-4C9A-4742-B13C-FB6460FD3503}" type="slidenum">
              <a:rPr lang="zh-CN" altLang="zh-CN" strike="noStrike" noProof="1">
                <a:latin typeface="Arial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zh-CN" strike="noStrike" noProof="1"/>
          </a:p>
        </p:txBody>
      </p:sp>
    </p:spTree>
  </p:cSld>
  <p:clrMapOvr>
    <a:masterClrMapping/>
  </p:clrMapOvr>
  <p:transition spd="med"/>
  <p:timing/>
</p:sldLayout>
</file>

<file path=ppt/slideLayouts/slideLayout7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987" y="274638"/>
            <a:ext cx="10971705" cy="1143000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584" y="1600201"/>
            <a:ext cx="538465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436" y="1600201"/>
            <a:ext cx="538465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987" y="6245225"/>
            <a:ext cx="2843921" cy="47625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289" y="6245225"/>
            <a:ext cx="3861101" cy="47625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rPr>
              <a:t>www.czsx.com.cn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772" y="6245225"/>
            <a:ext cx="2843921" cy="47625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/>
            <a:fld id="{9A0DB2DC-4C9A-4742-B13C-FB6460FD3503}" type="slidenum">
              <a:rPr lang="en-US" altLang="zh-CN">
                <a:latin typeface="Arial" pitchFamily="34" charset="0"/>
              </a:rPr>
              <a:t/>
            </a:fld>
            <a:endParaRPr lang="en-US" altLang="zh-CN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7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slideLayout" Target="../slideLayouts/slideLayout30.xml" /><Relationship Id="rId2" Type="http://schemas.openxmlformats.org/officeDocument/2006/relationships/slideLayout" Target="../slideLayouts/slideLayout13.xml" /><Relationship Id="rId20" Type="http://schemas.openxmlformats.org/officeDocument/2006/relationships/slideLayout" Target="../slideLayouts/slideLayout31.xml" /><Relationship Id="rId21" Type="http://schemas.openxmlformats.org/officeDocument/2006/relationships/image" Target="file:///D:\qq&#25991;&#20214;\712321467\Image\C2C\Image2\%7b75232B38-A165-1FB7-499C-2E1C792CACB5%7d.png" TargetMode="External" /><Relationship Id="rId22" Type="http://schemas.openxmlformats.org/officeDocument/2006/relationships/image" Target="../media/image6.png" /><Relationship Id="rId23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2.xml" /><Relationship Id="rId10" Type="http://schemas.openxmlformats.org/officeDocument/2006/relationships/slideLayout" Target="../slideLayouts/slideLayout41.xml" /><Relationship Id="rId11" Type="http://schemas.openxmlformats.org/officeDocument/2006/relationships/slideLayout" Target="../slideLayouts/slideLayout42.xml" /><Relationship Id="rId12" Type="http://schemas.openxmlformats.org/officeDocument/2006/relationships/slideLayout" Target="../slideLayouts/slideLayout43.xml" /><Relationship Id="rId13" Type="http://schemas.openxmlformats.org/officeDocument/2006/relationships/slideLayout" Target="../slideLayouts/slideLayout44.xml" /><Relationship Id="rId14" Type="http://schemas.openxmlformats.org/officeDocument/2006/relationships/slideLayout" Target="../slideLayouts/slideLayout45.xml" /><Relationship Id="rId15" Type="http://schemas.openxmlformats.org/officeDocument/2006/relationships/slideLayout" Target="../slideLayouts/slideLayout46.xml" /><Relationship Id="rId16" Type="http://schemas.openxmlformats.org/officeDocument/2006/relationships/slideLayout" Target="../slideLayouts/slideLayout47.xml" /><Relationship Id="rId17" Type="http://schemas.openxmlformats.org/officeDocument/2006/relationships/slideLayout" Target="../slideLayouts/slideLayout48.xml" /><Relationship Id="rId18" Type="http://schemas.openxmlformats.org/officeDocument/2006/relationships/slideLayout" Target="../slideLayouts/slideLayout49.xml" /><Relationship Id="rId19" Type="http://schemas.openxmlformats.org/officeDocument/2006/relationships/slideLayout" Target="../slideLayouts/slideLayout50.xml" /><Relationship Id="rId2" Type="http://schemas.openxmlformats.org/officeDocument/2006/relationships/slideLayout" Target="../slideLayouts/slideLayout33.xml" /><Relationship Id="rId20" Type="http://schemas.openxmlformats.org/officeDocument/2006/relationships/slideLayout" Target="../slideLayouts/slideLayout51.xml" /><Relationship Id="rId21" Type="http://schemas.openxmlformats.org/officeDocument/2006/relationships/image" Target="file:///D:\qq&#25991;&#20214;\712321467\Image\C2C\Image2\%7b75232B38-A165-1FB7-499C-2E1C792CACB5%7d.png" TargetMode="External" /><Relationship Id="rId22" Type="http://schemas.openxmlformats.org/officeDocument/2006/relationships/image" Target="../media/image6.png" /><Relationship Id="rId23" Type="http://schemas.openxmlformats.org/officeDocument/2006/relationships/theme" Target="../theme/theme3.xml" /><Relationship Id="rId3" Type="http://schemas.openxmlformats.org/officeDocument/2006/relationships/slideLayout" Target="../slideLayouts/slideLayout34.xml" /><Relationship Id="rId4" Type="http://schemas.openxmlformats.org/officeDocument/2006/relationships/slideLayout" Target="../slideLayouts/slideLayout35.xml" /><Relationship Id="rId5" Type="http://schemas.openxmlformats.org/officeDocument/2006/relationships/slideLayout" Target="../slideLayouts/slideLayout36.xml" /><Relationship Id="rId6" Type="http://schemas.openxmlformats.org/officeDocument/2006/relationships/slideLayout" Target="../slideLayouts/slideLayout37.xml" /><Relationship Id="rId7" Type="http://schemas.openxmlformats.org/officeDocument/2006/relationships/slideLayout" Target="../slideLayouts/slideLayout38.xml" /><Relationship Id="rId8" Type="http://schemas.openxmlformats.org/officeDocument/2006/relationships/slideLayout" Target="../slideLayouts/slideLayout39.xml" /><Relationship Id="rId9" Type="http://schemas.openxmlformats.org/officeDocument/2006/relationships/slideLayout" Target="../slideLayouts/slideLayout40.xml" /></Relationships>
</file>

<file path=ppt/slideMasters/_rels/slideMaster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2.xml" /><Relationship Id="rId10" Type="http://schemas.openxmlformats.org/officeDocument/2006/relationships/slideLayout" Target="../slideLayouts/slideLayout61.xml" /><Relationship Id="rId11" Type="http://schemas.openxmlformats.org/officeDocument/2006/relationships/slideLayout" Target="../slideLayouts/slideLayout62.xml" /><Relationship Id="rId12" Type="http://schemas.openxmlformats.org/officeDocument/2006/relationships/slideLayout" Target="../slideLayouts/slideLayout63.xml" /><Relationship Id="rId13" Type="http://schemas.openxmlformats.org/officeDocument/2006/relationships/slideLayout" Target="../slideLayouts/slideLayout64.xml" /><Relationship Id="rId14" Type="http://schemas.openxmlformats.org/officeDocument/2006/relationships/slideLayout" Target="../slideLayouts/slideLayout65.xml" /><Relationship Id="rId15" Type="http://schemas.openxmlformats.org/officeDocument/2006/relationships/slideLayout" Target="../slideLayouts/slideLayout66.xml" /><Relationship Id="rId16" Type="http://schemas.openxmlformats.org/officeDocument/2006/relationships/slideLayout" Target="../slideLayouts/slideLayout67.xml" /><Relationship Id="rId17" Type="http://schemas.openxmlformats.org/officeDocument/2006/relationships/slideLayout" Target="../slideLayouts/slideLayout68.xml" /><Relationship Id="rId18" Type="http://schemas.openxmlformats.org/officeDocument/2006/relationships/slideLayout" Target="../slideLayouts/slideLayout69.xml" /><Relationship Id="rId19" Type="http://schemas.openxmlformats.org/officeDocument/2006/relationships/slideLayout" Target="../slideLayouts/slideLayout70.xml" /><Relationship Id="rId2" Type="http://schemas.openxmlformats.org/officeDocument/2006/relationships/slideLayout" Target="../slideLayouts/slideLayout53.xml" /><Relationship Id="rId20" Type="http://schemas.openxmlformats.org/officeDocument/2006/relationships/slideLayout" Target="../slideLayouts/slideLayout71.xml" /><Relationship Id="rId21" Type="http://schemas.openxmlformats.org/officeDocument/2006/relationships/image" Target="file:///D:\qq&#25991;&#20214;\712321467\Image\C2C\Image2\%7b75232B38-A165-1FB7-499C-2E1C792CACB5%7d.png" TargetMode="External" /><Relationship Id="rId22" Type="http://schemas.openxmlformats.org/officeDocument/2006/relationships/image" Target="../media/image6.png" /><Relationship Id="rId23" Type="http://schemas.openxmlformats.org/officeDocument/2006/relationships/theme" Target="../theme/theme4.xml" /><Relationship Id="rId3" Type="http://schemas.openxmlformats.org/officeDocument/2006/relationships/slideLayout" Target="../slideLayouts/slideLayout54.xml" /><Relationship Id="rId4" Type="http://schemas.openxmlformats.org/officeDocument/2006/relationships/slideLayout" Target="../slideLayouts/slideLayout55.xml" /><Relationship Id="rId5" Type="http://schemas.openxmlformats.org/officeDocument/2006/relationships/slideLayout" Target="../slideLayouts/slideLayout56.xml" /><Relationship Id="rId6" Type="http://schemas.openxmlformats.org/officeDocument/2006/relationships/slideLayout" Target="../slideLayouts/slideLayout57.xml" /><Relationship Id="rId7" Type="http://schemas.openxmlformats.org/officeDocument/2006/relationships/slideLayout" Target="../slideLayouts/slideLayout58.xml" /><Relationship Id="rId8" Type="http://schemas.openxmlformats.org/officeDocument/2006/relationships/slideLayout" Target="../slideLayouts/slideLayout59.xml" /><Relationship Id="rId9" Type="http://schemas.openxmlformats.org/officeDocument/2006/relationships/slideLayout" Target="../slideLayouts/slideLayout6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073743875" descr="学科网 zxxk.com"/>
          <p:cNvPicPr>
            <a:picLocks noChangeAspect="1"/>
          </p:cNvPicPr>
          <p:nvPr/>
        </p:nvPicPr>
        <p:blipFill>
          <a:blip r:embed="rId22" r:link="rId21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  <p:sldLayoutId id="2147483678" r:id="rId19"/>
    <p:sldLayoutId id="2147483679" r:id="rId20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073743875" descr="学科网 zxxk.com"/>
          <p:cNvPicPr>
            <a:picLocks noChangeAspect="1"/>
          </p:cNvPicPr>
          <p:nvPr/>
        </p:nvPicPr>
        <p:blipFill>
          <a:blip r:embed="rId22" r:link="rId21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696" r:id="rId16"/>
    <p:sldLayoutId id="2147483697" r:id="rId17"/>
    <p:sldLayoutId id="2147483698" r:id="rId18"/>
    <p:sldLayoutId id="2147483699" r:id="rId19"/>
    <p:sldLayoutId id="2147483700" r:id="rId20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073743875" descr="学科网 zxxk.com"/>
          <p:cNvPicPr>
            <a:picLocks noChangeAspect="1"/>
          </p:cNvPicPr>
          <p:nvPr/>
        </p:nvPicPr>
        <p:blipFill>
          <a:blip r:embed="rId22" r:link="rId21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  <p:sldLayoutId id="2147483719" r:id="rId18"/>
    <p:sldLayoutId id="2147483720" r:id="rId19"/>
    <p:sldLayoutId id="2147483721" r:id="rId20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openxmlformats.org/officeDocument/2006/relationships/image" Target="../media/image9.png" /><Relationship Id="rId4" Type="http://schemas.openxmlformats.org/officeDocument/2006/relationships/image" Target="../media/image10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11.png" /><Relationship Id="rId3" Type="http://schemas.openxmlformats.org/officeDocument/2006/relationships/tags" Target="../tags/tag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11.png" /><Relationship Id="rId3" Type="http://schemas.openxmlformats.org/officeDocument/2006/relationships/image" Target="../media/image1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0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0.xml" /><Relationship Id="rId2" Type="http://schemas.openxmlformats.org/officeDocument/2006/relationships/image" Target="../media/image1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0.xml" /><Relationship Id="rId2" Type="http://schemas.openxmlformats.org/officeDocument/2006/relationships/image" Target="../media/image1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0.xml" /><Relationship Id="rId2" Type="http://schemas.openxmlformats.org/officeDocument/2006/relationships/image" Target="../media/image1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2.xml" /><Relationship Id="rId4" Type="http://schemas.openxmlformats.org/officeDocument/2006/relationships/tags" Target="../tags/tag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image" Target="../media/image14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97012015046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0745" y="2211070"/>
            <a:ext cx="2615565" cy="300672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4090" y="3766185"/>
            <a:ext cx="3091815" cy="309181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440" y="248920"/>
            <a:ext cx="3058160" cy="2957830"/>
          </a:xfrm>
          <a:prstGeom prst="rect">
            <a:avLst/>
          </a:prstGeom>
        </p:spPr>
      </p:pic>
      <p:sp>
        <p:nvSpPr>
          <p:cNvPr id="32" name="矩形 31"/>
          <p:cNvSpPr/>
          <p:nvPr/>
        </p:nvSpPr>
        <p:spPr>
          <a:xfrm>
            <a:off x="-9525" y="2211355"/>
            <a:ext cx="12201331" cy="2864498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6000" i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思源宋体 CN" panose="02020700000000000000" pitchFamily="18" charset="-122"/>
                <a:ea typeface="思源宋体 CN" panose="02020700000000000000" pitchFamily="18" charset="-122"/>
              </a:rPr>
              <a:t>12.2</a:t>
            </a:r>
            <a:r>
              <a:rPr lang="en-US" altLang="zh-CN" sz="60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思源宋体 CN" panose="02020700000000000000" pitchFamily="18" charset="-122"/>
                <a:ea typeface="思源宋体 CN" panose="02020700000000000000" pitchFamily="18" charset="-122"/>
              </a:rPr>
              <a:t>  </a:t>
            </a:r>
            <a:r>
              <a:rPr lang="zh-CN" sz="60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全等三角形的判定第</a:t>
            </a:r>
            <a:r>
              <a:rPr lang="en-US" altLang="zh-CN" sz="60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4</a:t>
            </a:r>
            <a:r>
              <a:rPr lang="zh-CN" altLang="en-US" sz="60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课时</a:t>
            </a:r>
            <a:endParaRPr lang="zh-CN" sz="6000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latin typeface="Times New Roman" panose="02020603050405020304" pitchFamily="18" charset="0"/>
              <a:ea typeface="楷体" panose="02010609060101010101" pitchFamily="49" charset="-122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1365885" y="1121410"/>
            <a:ext cx="9757410" cy="4615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</a:pPr>
            <a:r>
              <a:rPr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1．已知斜边和直角边会作直角三角形；熟练掌握“斜边、直角边”，利用它判定一般三角形全等的方法判定两个直角三角形全等</a:t>
            </a:r>
            <a:r>
              <a:rPr lang="zh-CN"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；</a:t>
            </a:r>
            <a:endParaRPr sz="28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2.经历作图、比较、证明等探究过程，提高分析、作图、归纳、表达、逻辑推理能力</a:t>
            </a:r>
            <a:r>
              <a:rPr lang="zh-CN"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；</a:t>
            </a:r>
            <a:endParaRPr sz="28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3.通过探究与交流，解决一些问题，获得成功的体验，进—步激发探究的积极性.</a:t>
            </a:r>
            <a:endParaRPr sz="28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圆角矩形标注 12"/>
          <p:cNvSpPr/>
          <p:nvPr/>
        </p:nvSpPr>
        <p:spPr>
          <a:xfrm flipH="1" flipV="1">
            <a:off x="3379470" y="943610"/>
            <a:ext cx="7412355" cy="1007110"/>
          </a:xfrm>
          <a:prstGeom prst="wedgeRoundRectCallout">
            <a:avLst>
              <a:gd name="adj1" fmla="val 64246"/>
              <a:gd name="adj2" fmla="val -59773"/>
              <a:gd name="adj3" fmla="val 16667"/>
            </a:avLst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rot="10800000" anchor="ctr" anchorCtr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 sz="2000" noProof="0">
                <a:ln>
                  <a:noFill/>
                </a:ln>
                <a:effectLst/>
                <a:uLnTx/>
                <a:uFillTx/>
                <a:latin typeface="Arial" pitchFamily="34" charset="0"/>
                <a:ea typeface="黑体" panose="02010609060101010101" charset="-122"/>
                <a:sym typeface="+mn-ea"/>
              </a:rPr>
              <a:t>     </a:t>
            </a:r>
            <a:r>
              <a:rPr lang="en-US" altLang="zh-CN" sz="2800" noProof="0">
                <a:ln>
                  <a:noFill/>
                </a:ln>
                <a:effectLst/>
                <a:uLnTx/>
                <a:uFillTx/>
                <a:latin typeface="Arial" pitchFamily="34" charset="0"/>
                <a:ea typeface="黑体" panose="02010609060101010101" charset="-122"/>
                <a:sym typeface="+mn-ea"/>
              </a:rPr>
              <a:t>  </a:t>
            </a:r>
            <a:r>
              <a:rPr lang="zh-CN" altLang="en-US" sz="2800" noProof="0">
                <a:ln>
                  <a:noFill/>
                </a:ln>
                <a:effectLst/>
                <a:uLnTx/>
                <a:uFillTx/>
                <a:ea typeface="黑体" panose="02010609060101010101" charset="-122"/>
              </a:rPr>
              <a:t>同学们先小试身手，完成填空练习.</a:t>
            </a:r>
            <a:endParaRPr lang="zh-CN" altLang="en-US" sz="2800" noProof="0">
              <a:ln>
                <a:noFill/>
              </a:ln>
              <a:effectLst/>
              <a:uLnTx/>
              <a:uFillTx/>
              <a:ea typeface="黑体" panose="02010609060101010101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4355" y="1151255"/>
            <a:ext cx="1899285" cy="1899285"/>
          </a:xfrm>
          <a:prstGeom prst="rect">
            <a:avLst/>
          </a:prstGeom>
        </p:spPr>
      </p:pic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2712085" y="2449195"/>
            <a:ext cx="7929563" cy="1383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defTabSz="914400">
              <a:lnSpc>
                <a:spcPct val="150000"/>
              </a:lnSpc>
              <a:spcBef>
                <a:spcPct val="50000"/>
              </a:spcBef>
              <a:buClrTx/>
              <a:buSzTx/>
              <a:buFont typeface="Arial" pitchFamily="34" charset="0"/>
              <a:buNone/>
              <a:defRPr/>
            </a:pPr>
            <a:r>
              <a:rPr kumimoji="0" lang="zh-CN" altLang="en-US" sz="2800" kern="1200" cap="none" spc="0" normalizeH="0" baseline="0" noProof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如图</a:t>
            </a:r>
            <a:r>
              <a:rPr kumimoji="0" lang="zh-CN" altLang="en-US" sz="2800" b="1" kern="1200" cap="none" spc="0" normalizeH="0" baseline="0" noProof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800" b="1" kern="1200" cap="none" spc="0" normalizeH="0" baseline="0" noProof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Rt</a:t>
            </a:r>
            <a:r>
              <a:rPr kumimoji="0" lang="en-US" altLang="zh-CN" sz="2800" b="1" kern="1200" cap="none" spc="0" normalizeH="0" baseline="0" noProof="1">
                <a:solidFill>
                  <a:srgbClr val="000000"/>
                </a:solidFill>
                <a:effectLst/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</a:rPr>
              <a:t>△</a:t>
            </a:r>
            <a:r>
              <a:rPr kumimoji="0" lang="en-US" altLang="zh-CN" sz="2800" b="1" i="1" kern="1200" cap="none" spc="0" normalizeH="0" baseline="0" noProof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ABC</a:t>
            </a:r>
            <a:r>
              <a:rPr kumimoji="0" lang="zh-CN" altLang="en-US" sz="2800" kern="1200" cap="none" spc="0" normalizeH="0" baseline="0" noProof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中</a:t>
            </a:r>
            <a:r>
              <a:rPr kumimoji="0" lang="zh-CN" altLang="en-US" sz="2800" b="1" kern="1200" cap="none" spc="0" normalizeH="0" baseline="0" noProof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，∠</a:t>
            </a:r>
            <a:r>
              <a:rPr kumimoji="0" lang="en-US" altLang="zh-CN" sz="2800" b="1" i="1" kern="1200" cap="none" spc="0" normalizeH="0" baseline="0" noProof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</a:t>
            </a:r>
            <a:r>
              <a:rPr kumimoji="0" lang="en-US" altLang="zh-CN" sz="2800" b="1" kern="1200" cap="none" spc="0" normalizeH="0" baseline="0" noProof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=90°</a:t>
            </a:r>
            <a:r>
              <a:rPr kumimoji="0" lang="zh-CN" altLang="en-US" sz="2800" b="1" kern="1200" cap="none" spc="0" normalizeH="0" baseline="0" noProof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</a:t>
            </a:r>
            <a:r>
              <a:rPr kumimoji="0" lang="zh-CN" altLang="en-US" sz="2800" kern="1200" cap="none" spc="0" normalizeH="0" baseline="0" noProof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直角边是</a:t>
            </a:r>
            <a:r>
              <a:rPr kumimoji="0" lang="en-US" altLang="zh-CN" sz="2800" b="1" kern="1200" cap="none" spc="0" normalizeH="0" baseline="0" noProof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_____</a:t>
            </a:r>
            <a:r>
              <a:rPr kumimoji="0" lang="zh-CN" altLang="en-US" sz="2800" b="1" kern="1200" cap="none" spc="0" normalizeH="0" baseline="0" noProof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kumimoji="0" lang="en-US" altLang="zh-CN" sz="2800" b="1" kern="1200" cap="none" spc="0" normalizeH="0" baseline="0" noProof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_____</a:t>
            </a:r>
            <a:r>
              <a:rPr kumimoji="0" lang="zh-CN" altLang="en-US" sz="2800" b="1" kern="1200" cap="none" spc="0" normalizeH="0" baseline="0" noProof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</a:t>
            </a:r>
            <a:r>
              <a:rPr kumimoji="0" lang="zh-CN" altLang="en-US" sz="2800" kern="1200" cap="none" spc="0" normalizeH="0" baseline="0" noProof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斜边是</a:t>
            </a:r>
            <a:r>
              <a:rPr kumimoji="0" lang="en-US" altLang="zh-CN" sz="2800" b="1" kern="1200" cap="none" spc="0" normalizeH="0" baseline="0" noProof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____</a:t>
            </a:r>
            <a:r>
              <a:rPr kumimoji="0" lang="en-US" altLang="zh-CN" sz="2800" b="1" i="1" kern="1200" cap="none" spc="0" normalizeH="0" baseline="0" noProof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_</a:t>
            </a:r>
            <a:r>
              <a:rPr kumimoji="0" lang="en-US" altLang="zh-CN" sz="2800" b="1" kern="1200" cap="none" spc="0" normalizeH="0" baseline="0" noProof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_.</a:t>
            </a:r>
            <a:endParaRPr kumimoji="0" lang="en-US" altLang="zh-CN" sz="2800" b="1" kern="1200" cap="none" spc="0" normalizeH="0" baseline="0" noProof="1">
              <a:solidFill>
                <a:srgbClr val="000000"/>
              </a:solidFill>
              <a:effectLst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19458" name="Group 3"/>
          <p:cNvGrpSpPr/>
          <p:nvPr/>
        </p:nvGrpSpPr>
        <p:grpSpPr>
          <a:xfrm>
            <a:off x="6461125" y="3566160"/>
            <a:ext cx="4054475" cy="2095500"/>
            <a:chExt cx="2554" cy="1320"/>
          </a:xfrm>
        </p:grpSpPr>
        <p:grpSp>
          <p:nvGrpSpPr>
            <p:cNvPr id="19459" name="Group 4"/>
            <p:cNvGrpSpPr/>
            <p:nvPr/>
          </p:nvGrpSpPr>
          <p:grpSpPr>
            <a:xfrm>
              <a:off x="272" y="227"/>
              <a:ext cx="1996" cy="907"/>
              <a:chExt cx="1344" cy="576"/>
            </a:xfrm>
          </p:grpSpPr>
          <p:sp>
            <p:nvSpPr>
              <p:cNvPr id="19460" name="Line 3"/>
              <p:cNvSpPr/>
              <p:nvPr/>
            </p:nvSpPr>
            <p:spPr>
              <a:xfrm>
                <a:off x="0" y="576"/>
                <a:ext cx="1344" cy="0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/>
            </p:txBody>
          </p:sp>
          <p:sp>
            <p:nvSpPr>
              <p:cNvPr id="19461" name="Line 4"/>
              <p:cNvSpPr/>
              <p:nvPr/>
            </p:nvSpPr>
            <p:spPr>
              <a:xfrm flipH="1">
                <a:off x="1344" y="0"/>
                <a:ext cx="0" cy="576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/>
            </p:txBody>
          </p:sp>
          <p:sp>
            <p:nvSpPr>
              <p:cNvPr id="19462" name="Line 5"/>
              <p:cNvSpPr/>
              <p:nvPr/>
            </p:nvSpPr>
            <p:spPr>
              <a:xfrm flipV="1">
                <a:off x="0" y="0"/>
                <a:ext cx="1344" cy="576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/>
            </p:txBody>
          </p:sp>
        </p:grpSp>
        <p:sp>
          <p:nvSpPr>
            <p:cNvPr id="19463" name="Text Box 12"/>
            <p:cNvSpPr txBox="1"/>
            <p:nvPr/>
          </p:nvSpPr>
          <p:spPr>
            <a:xfrm>
              <a:off x="2268" y="952"/>
              <a:ext cx="286" cy="36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3200" i="1">
                  <a:solidFill>
                    <a:srgbClr val="990099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C</a:t>
              </a:r>
              <a:endParaRPr lang="en-US" altLang="zh-CN" sz="3200">
                <a:solidFill>
                  <a:srgbClr val="990099"/>
                </a:solidFill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464" name="Text Box 13"/>
            <p:cNvSpPr txBox="1"/>
            <p:nvPr/>
          </p:nvSpPr>
          <p:spPr>
            <a:xfrm>
              <a:off x="2223" y="0"/>
              <a:ext cx="272" cy="36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3200" i="1">
                  <a:solidFill>
                    <a:srgbClr val="990099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endParaRPr lang="en-US" altLang="zh-CN" sz="3200" i="1">
                <a:solidFill>
                  <a:srgbClr val="990099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9465" name="Text Box 14"/>
            <p:cNvSpPr txBox="1"/>
            <p:nvPr/>
          </p:nvSpPr>
          <p:spPr>
            <a:xfrm>
              <a:off x="0" y="952"/>
              <a:ext cx="272" cy="36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3200" i="1">
                  <a:solidFill>
                    <a:srgbClr val="990099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</a:t>
              </a:r>
              <a:endParaRPr lang="en-US" altLang="zh-CN" sz="3200">
                <a:solidFill>
                  <a:srgbClr val="990099"/>
                </a:solidFill>
                <a:latin typeface="Arial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1276" name="Text Box 17"/>
          <p:cNvSpPr txBox="1"/>
          <p:nvPr/>
        </p:nvSpPr>
        <p:spPr>
          <a:xfrm>
            <a:off x="9282113" y="2605088"/>
            <a:ext cx="63754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AC</a:t>
            </a:r>
            <a:endParaRPr lang="en-US" altLang="zh-CN" sz="2800" i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277" name="Rectangle 18"/>
          <p:cNvSpPr/>
          <p:nvPr/>
        </p:nvSpPr>
        <p:spPr>
          <a:xfrm>
            <a:off x="2852738" y="3202940"/>
            <a:ext cx="63754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BC</a:t>
            </a:r>
            <a:endParaRPr lang="en-US" altLang="zh-CN" sz="2800" i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278" name="Text Box 19"/>
          <p:cNvSpPr txBox="1"/>
          <p:nvPr/>
        </p:nvSpPr>
        <p:spPr>
          <a:xfrm>
            <a:off x="5281613" y="3258820"/>
            <a:ext cx="61722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endParaRPr lang="en-US" altLang="zh-CN" sz="2800" i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9469" name="Line 20"/>
          <p:cNvSpPr/>
          <p:nvPr/>
        </p:nvSpPr>
        <p:spPr>
          <a:xfrm>
            <a:off x="9838373" y="5217478"/>
            <a:ext cx="215900" cy="0"/>
          </a:xfrm>
          <a:prstGeom prst="line">
            <a:avLst/>
          </a:prstGeom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470" name="Line 21"/>
          <p:cNvSpPr/>
          <p:nvPr/>
        </p:nvSpPr>
        <p:spPr>
          <a:xfrm flipH="1">
            <a:off x="9838373" y="5217478"/>
            <a:ext cx="0" cy="144462"/>
          </a:xfrm>
          <a:prstGeom prst="line">
            <a:avLst/>
          </a:prstGeom>
          <a:ln w="28575" cap="flat" cmpd="sng">
            <a:solidFill>
              <a:srgbClr val="333333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283" name="Line 25"/>
          <p:cNvSpPr/>
          <p:nvPr/>
        </p:nvSpPr>
        <p:spPr>
          <a:xfrm flipV="1">
            <a:off x="6938963" y="3929698"/>
            <a:ext cx="3095625" cy="1439862"/>
          </a:xfrm>
          <a:prstGeom prst="line">
            <a:avLst/>
          </a:prstGeom>
          <a:ln w="635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dur="50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4" presetClass="entr" presetSubtype="0" dur="50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1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47" presetClass="entr" presetSubtype="0" dur="1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6" grpId="0"/>
      <p:bldP spid="11277" grpId="0"/>
      <p:bldP spid="1127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圆角矩形标注 12"/>
          <p:cNvSpPr/>
          <p:nvPr/>
        </p:nvSpPr>
        <p:spPr>
          <a:xfrm flipH="1" flipV="1">
            <a:off x="3379470" y="943610"/>
            <a:ext cx="6679565" cy="1776730"/>
          </a:xfrm>
          <a:prstGeom prst="wedgeRoundRectCallout">
            <a:avLst>
              <a:gd name="adj1" fmla="val 65270"/>
              <a:gd name="adj2" fmla="val -37355"/>
              <a:gd name="adj3" fmla="val 16667"/>
            </a:avLst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rot="10800000" anchor="ctr" anchorCtr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57200" fontAlgn="auto">
              <a:lnSpc>
                <a:spcPct val="120000"/>
              </a:lnSpc>
            </a:pPr>
            <a:r>
              <a:rPr lang="en-US" altLang="zh-CN"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再思考：两个直角三角形有一对相等的角是它们的直角，根据所学知识还能补充哪些条件证明两个三角形全等？</a:t>
            </a:r>
            <a:endParaRPr sz="240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3720" y="1041400"/>
            <a:ext cx="1899285" cy="189928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4390" y="3415665"/>
            <a:ext cx="3614420" cy="230632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文本框 99"/>
          <p:cNvSpPr txBox="1"/>
          <p:nvPr/>
        </p:nvSpPr>
        <p:spPr>
          <a:xfrm>
            <a:off x="1167130" y="3291205"/>
            <a:ext cx="6017260" cy="29686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26670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1.</a:t>
            </a:r>
            <a:r>
              <a:rPr lang="zh-CN" sz="2400" b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添加斜边和一个锐角对应相等，两个直角三角形全等</a:t>
            </a:r>
            <a:r>
              <a:rPr lang="en-US" sz="2400" b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  <a:endParaRPr lang="en-US" sz="2400" b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indent="26670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2.</a:t>
            </a:r>
            <a:r>
              <a:rPr lang="zh-CN" sz="2400" b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添加一条直角边和一锐角对应相等，两个直角三角形全等</a:t>
            </a:r>
            <a:r>
              <a:rPr lang="en-US" sz="2400" b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  <a:endParaRPr lang="en-US" sz="2400" b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indent="26670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3.</a:t>
            </a:r>
            <a:r>
              <a:rPr lang="zh-CN" sz="2400" b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添加两直角边对应相等，两个直角三角形全等</a:t>
            </a:r>
            <a:r>
              <a:rPr lang="en-US" sz="2400" b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  <a:endParaRPr lang="zh-CN" altLang="en-US" sz="240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3554" name="Group 14"/>
          <p:cNvGrpSpPr/>
          <p:nvPr/>
        </p:nvGrpSpPr>
        <p:grpSpPr>
          <a:xfrm>
            <a:off x="3484880" y="3777298"/>
            <a:ext cx="3443288" cy="2352675"/>
            <a:chOff x="563" y="1199"/>
            <a:chExt cx="2169" cy="1482"/>
          </a:xfrm>
        </p:grpSpPr>
        <p:sp>
          <p:nvSpPr>
            <p:cNvPr id="23555" name="Line 15"/>
            <p:cNvSpPr/>
            <p:nvPr/>
          </p:nvSpPr>
          <p:spPr>
            <a:xfrm flipH="1">
              <a:off x="864" y="1584"/>
              <a:ext cx="432" cy="768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556" name="Line 16"/>
            <p:cNvSpPr/>
            <p:nvPr/>
          </p:nvSpPr>
          <p:spPr>
            <a:xfrm>
              <a:off x="864" y="2352"/>
              <a:ext cx="1488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557" name="Line 17"/>
            <p:cNvSpPr/>
            <p:nvPr/>
          </p:nvSpPr>
          <p:spPr>
            <a:xfrm>
              <a:off x="1296" y="1584"/>
              <a:ext cx="1056" cy="768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558" name="Text Box 18"/>
            <p:cNvSpPr txBox="1"/>
            <p:nvPr/>
          </p:nvSpPr>
          <p:spPr>
            <a:xfrm>
              <a:off x="563" y="2271"/>
              <a:ext cx="384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3200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  <a:endParaRPr lang="en-US" altLang="zh-CN" sz="3200" b="1" i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3559" name="Text Box 19"/>
            <p:cNvSpPr txBox="1"/>
            <p:nvPr/>
          </p:nvSpPr>
          <p:spPr>
            <a:xfrm>
              <a:off x="1128" y="1199"/>
              <a:ext cx="576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3200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B</a:t>
              </a:r>
              <a:endParaRPr lang="en-US" altLang="zh-CN" sz="3200" b="1" i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3560" name="Text Box 20"/>
            <p:cNvSpPr txBox="1"/>
            <p:nvPr/>
          </p:nvSpPr>
          <p:spPr>
            <a:xfrm>
              <a:off x="2252" y="2316"/>
              <a:ext cx="480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3200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lang="en-US" altLang="zh-CN" sz="3200" b="1" i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3561" name="Group 21"/>
          <p:cNvGrpSpPr/>
          <p:nvPr/>
        </p:nvGrpSpPr>
        <p:grpSpPr>
          <a:xfrm>
            <a:off x="8271193" y="3822383"/>
            <a:ext cx="3505200" cy="2312987"/>
            <a:chOff x="2999" y="1232"/>
            <a:chExt cx="2208" cy="1457"/>
          </a:xfrm>
        </p:grpSpPr>
        <p:sp>
          <p:nvSpPr>
            <p:cNvPr id="23562" name="Line 22"/>
            <p:cNvSpPr/>
            <p:nvPr/>
          </p:nvSpPr>
          <p:spPr>
            <a:xfrm flipH="1">
              <a:off x="3312" y="1584"/>
              <a:ext cx="432" cy="768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563" name="Line 23"/>
            <p:cNvSpPr/>
            <p:nvPr/>
          </p:nvSpPr>
          <p:spPr>
            <a:xfrm>
              <a:off x="3312" y="2352"/>
              <a:ext cx="1488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564" name="Line 24"/>
            <p:cNvSpPr/>
            <p:nvPr/>
          </p:nvSpPr>
          <p:spPr>
            <a:xfrm>
              <a:off x="3744" y="1584"/>
              <a:ext cx="1056" cy="768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565" name="Text Box 25"/>
            <p:cNvSpPr txBox="1"/>
            <p:nvPr/>
          </p:nvSpPr>
          <p:spPr>
            <a:xfrm>
              <a:off x="2999" y="2265"/>
              <a:ext cx="384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3200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D</a:t>
              </a:r>
              <a:endParaRPr lang="en-US" altLang="zh-CN" sz="3200" b="1" i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3566" name="Text Box 26"/>
            <p:cNvSpPr txBox="1"/>
            <p:nvPr/>
          </p:nvSpPr>
          <p:spPr>
            <a:xfrm>
              <a:off x="3633" y="1232"/>
              <a:ext cx="576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3200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E</a:t>
              </a:r>
              <a:endParaRPr lang="en-US" altLang="zh-CN" sz="3200" b="1" i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3567" name="Text Box 27"/>
            <p:cNvSpPr txBox="1"/>
            <p:nvPr/>
          </p:nvSpPr>
          <p:spPr>
            <a:xfrm>
              <a:off x="4727" y="2324"/>
              <a:ext cx="480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3200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F</a:t>
              </a:r>
              <a:endParaRPr lang="en-US" altLang="zh-CN" sz="3200" b="1" i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cxnSp>
        <p:nvCxnSpPr>
          <p:cNvPr id="22" name="直接连接符 21"/>
          <p:cNvCxnSpPr/>
          <p:nvPr/>
        </p:nvCxnSpPr>
        <p:spPr>
          <a:xfrm flipH="1">
            <a:off x="3962718" y="5600700"/>
            <a:ext cx="23622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H="1" flipV="1">
            <a:off x="8772843" y="5587683"/>
            <a:ext cx="2357438" cy="127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H="1" flipV="1">
            <a:off x="4648518" y="4374198"/>
            <a:ext cx="1676400" cy="12192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H="1" flipV="1">
            <a:off x="9417368" y="4381183"/>
            <a:ext cx="1712913" cy="12192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pSp>
        <p:nvGrpSpPr>
          <p:cNvPr id="23572" name="组合 26"/>
          <p:cNvGrpSpPr/>
          <p:nvPr/>
        </p:nvGrpSpPr>
        <p:grpSpPr>
          <a:xfrm rot="7410589">
            <a:off x="4569143" y="4478973"/>
            <a:ext cx="228600" cy="244475"/>
            <a:chOff x="-739588" y="2501153"/>
            <a:chExt cx="443753" cy="416859"/>
          </a:xfrm>
        </p:grpSpPr>
        <p:cxnSp>
          <p:nvCxnSpPr>
            <p:cNvPr id="21" name="直接连接符 20"/>
            <p:cNvCxnSpPr/>
            <p:nvPr/>
          </p:nvCxnSpPr>
          <p:spPr>
            <a:xfrm>
              <a:off x="-740554" y="2502371"/>
              <a:ext cx="44375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-295494" y="2501767"/>
              <a:ext cx="0" cy="416859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3575" name="组合 28"/>
          <p:cNvGrpSpPr/>
          <p:nvPr/>
        </p:nvGrpSpPr>
        <p:grpSpPr>
          <a:xfrm rot="7410589">
            <a:off x="9366568" y="4446270"/>
            <a:ext cx="227012" cy="242888"/>
            <a:chOff x="-739588" y="2501153"/>
            <a:chExt cx="443753" cy="416859"/>
          </a:xfrm>
        </p:grpSpPr>
        <p:cxnSp>
          <p:nvCxnSpPr>
            <p:cNvPr id="30" name="直接连接符 29"/>
            <p:cNvCxnSpPr/>
            <p:nvPr/>
          </p:nvCxnSpPr>
          <p:spPr>
            <a:xfrm>
              <a:off x="-744006" y="2501385"/>
              <a:ext cx="44375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 flipH="1">
              <a:off x="-296108" y="2506299"/>
              <a:ext cx="0" cy="41685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" name="圆角矩形标注 12"/>
          <p:cNvSpPr/>
          <p:nvPr/>
        </p:nvSpPr>
        <p:spPr>
          <a:xfrm flipH="1" flipV="1">
            <a:off x="3512820" y="963295"/>
            <a:ext cx="6679565" cy="2412365"/>
          </a:xfrm>
          <a:prstGeom prst="wedgeRoundRectCallout">
            <a:avLst>
              <a:gd name="adj1" fmla="val 70695"/>
              <a:gd name="adj2" fmla="val 9566"/>
              <a:gd name="adj3" fmla="val 16667"/>
            </a:avLst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rot="10800000" anchor="ctr" anchorCtr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6858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问题：</a:t>
            </a:r>
            <a:endParaRPr kumimoji="0" lang="en-US" altLang="zh-CN" sz="2400" b="0" i="0" u="none" strike="noStrike" kern="1200" cap="none" spc="0" normalizeH="0" baseline="0" noProof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  <a:p>
            <a:pPr marL="171450" marR="0" lvl="0" indent="-171450" algn="l" defTabSz="6858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 noProof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如果这两个三角形都是直角三角形，即∠</a:t>
            </a:r>
            <a:r>
              <a:rPr lang="en-US" altLang="zh-CN" sz="2400" i="1" noProof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B</a:t>
            </a:r>
            <a:r>
              <a:rPr lang="en-US" altLang="zh-CN" sz="2400" noProof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=</a:t>
            </a:r>
            <a:r>
              <a:rPr lang="zh-CN" altLang="en-US" sz="2400" noProof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∠</a:t>
            </a:r>
            <a:r>
              <a:rPr lang="en-US" altLang="zh-CN" sz="2400" i="1" noProof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E</a:t>
            </a:r>
            <a:r>
              <a:rPr lang="en-US" altLang="zh-CN" sz="2400" noProof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=90°</a:t>
            </a:r>
            <a:r>
              <a:rPr lang="zh-CN" altLang="en-US" sz="2400" noProof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，且</a:t>
            </a:r>
            <a:r>
              <a:rPr lang="en-US" altLang="zh-CN" sz="2400" i="1" noProof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AC</a:t>
            </a:r>
            <a:r>
              <a:rPr lang="en-US" altLang="zh-CN" sz="2400" noProof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=</a:t>
            </a:r>
            <a:r>
              <a:rPr lang="en-US" altLang="zh-CN" sz="2400" i="1" noProof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DF</a:t>
            </a:r>
            <a:r>
              <a:rPr lang="zh-CN" altLang="en-US" sz="2400" noProof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lang="en-US" altLang="zh-CN" sz="2400" i="1" noProof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BC</a:t>
            </a:r>
            <a:r>
              <a:rPr lang="en-US" altLang="zh-CN" sz="2400" noProof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=</a:t>
            </a:r>
            <a:r>
              <a:rPr lang="en-US" altLang="zh-CN" sz="2400" i="1" noProof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EF</a:t>
            </a:r>
            <a:r>
              <a:rPr lang="zh-CN" altLang="en-US" sz="2400" noProof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，现在能判定△</a:t>
            </a:r>
            <a:r>
              <a:rPr lang="en-US" altLang="zh-CN" sz="2400" i="1" noProof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ABC</a:t>
            </a:r>
            <a:r>
              <a:rPr lang="zh-CN" altLang="en-US" sz="2400" noProof="0" smtClean="0">
                <a:ln>
                  <a:noFill/>
                </a:ln>
                <a:effectLst/>
                <a:uLnTx/>
                <a:uFillTx/>
                <a:latin typeface="+mn-ea"/>
                <a:cs typeface="Times New Roman" panose="02020603050405020304" pitchFamily="18" charset="0"/>
                <a:sym typeface="+mn-ea"/>
              </a:rPr>
              <a:t>≌</a:t>
            </a:r>
            <a:r>
              <a:rPr lang="zh-CN" altLang="en-US" sz="2400" noProof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△</a:t>
            </a:r>
            <a:r>
              <a:rPr lang="en-US" altLang="zh-CN" sz="2400" i="1" noProof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DEF</a:t>
            </a:r>
            <a:r>
              <a:rPr lang="zh-CN" altLang="en-US" sz="2400" noProof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吗？</a:t>
            </a:r>
            <a:endParaRPr lang="zh-CN" sz="240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9600" y="1219835"/>
            <a:ext cx="1899285" cy="189928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556" name="圆角矩形标注 12"/>
          <p:cNvSpPr/>
          <p:nvPr/>
        </p:nvSpPr>
        <p:spPr>
          <a:xfrm flipH="1" flipV="1">
            <a:off x="3767455" y="992505"/>
            <a:ext cx="6810375" cy="2412365"/>
          </a:xfrm>
          <a:prstGeom prst="wedgeRoundRectCallout">
            <a:avLst>
              <a:gd name="adj1" fmla="val 70695"/>
              <a:gd name="adj2" fmla="val 9566"/>
              <a:gd name="adj3" fmla="val 16667"/>
            </a:avLst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rot="10800000" anchor="ctr" anchorCtr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57200" fontAlgn="auto">
              <a:lnSpc>
                <a:spcPct val="120000"/>
              </a:lnSpc>
            </a:pPr>
            <a:r>
              <a:rPr lang="zh-CN"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探究：</a:t>
            </a:r>
            <a:endParaRPr lang="zh-CN" sz="240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indent="457200" fontAlgn="auto">
              <a:lnSpc>
                <a:spcPct val="120000"/>
              </a:lnSpc>
            </a:pPr>
            <a:r>
              <a:rPr lang="zh-CN"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任意画出一个Rt</a:t>
            </a:r>
            <a:r>
              <a:rPr lang="zh-CN" sz="2400"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</a:rPr>
              <a:t>△</a:t>
            </a:r>
            <a:r>
              <a:rPr lang="zh-CN" sz="2400" i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ABC</a:t>
            </a:r>
            <a:r>
              <a:rPr lang="zh-CN"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，使∠</a:t>
            </a:r>
            <a:r>
              <a:rPr lang="zh-CN" sz="2400" i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</a:t>
            </a:r>
            <a:r>
              <a:rPr lang="zh-CN"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=90º. 再画一个Rt</a:t>
            </a:r>
            <a:r>
              <a:rPr lang="zh-CN" sz="2400"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</a:rPr>
              <a:t>△</a:t>
            </a:r>
            <a:r>
              <a:rPr lang="zh-CN" sz="2400" i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sz="2400" i="1"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′</a:t>
            </a:r>
            <a:r>
              <a:rPr lang="zh-CN" sz="2400" i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sz="2400" i="1"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′</a:t>
            </a:r>
            <a:r>
              <a:rPr lang="zh-CN" sz="2400" i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</a:t>
            </a:r>
            <a:r>
              <a:rPr lang="en-US" altLang="zh-CN" sz="2400" i="1"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′</a:t>
            </a:r>
            <a:r>
              <a:rPr lang="zh-CN"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，使∠</a:t>
            </a:r>
            <a:r>
              <a:rPr lang="zh-CN" sz="2400" i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</a:t>
            </a:r>
            <a:r>
              <a:rPr lang="en-US" altLang="zh-CN" sz="2400" i="1"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′</a:t>
            </a:r>
            <a:r>
              <a:rPr lang="zh-CN"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=90º，</a:t>
            </a:r>
            <a:r>
              <a:rPr lang="zh-CN" sz="2400" i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sz="2400" i="1"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′</a:t>
            </a:r>
            <a:r>
              <a:rPr lang="zh-CN" sz="2400" i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</a:t>
            </a:r>
            <a:r>
              <a:rPr lang="en-US" altLang="zh-CN" sz="2400" i="1"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′</a:t>
            </a:r>
            <a:r>
              <a:rPr lang="zh-CN"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=</a:t>
            </a:r>
            <a:r>
              <a:rPr lang="zh-CN" sz="2400" i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BC</a:t>
            </a:r>
            <a:r>
              <a:rPr lang="zh-CN"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</a:t>
            </a:r>
            <a:r>
              <a:rPr lang="zh-CN" sz="2400" i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sz="2400" i="1"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′</a:t>
            </a:r>
            <a:r>
              <a:rPr lang="zh-CN" sz="2400" i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sz="2400" i="1"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′</a:t>
            </a:r>
            <a:r>
              <a:rPr lang="zh-CN"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=</a:t>
            </a:r>
            <a:r>
              <a:rPr lang="zh-CN" sz="2400" i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AB</a:t>
            </a:r>
            <a:r>
              <a:rPr lang="zh-CN"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，把画好的Rt</a:t>
            </a:r>
            <a:r>
              <a:rPr lang="zh-CN" sz="2400"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</a:rPr>
              <a:t>△</a:t>
            </a:r>
            <a:r>
              <a:rPr lang="zh-CN" sz="2400" i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sz="2400" i="1"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′</a:t>
            </a:r>
            <a:r>
              <a:rPr lang="zh-CN" sz="2400" i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sz="2400" i="1"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′</a:t>
            </a:r>
            <a:r>
              <a:rPr lang="zh-CN" sz="2400" i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</a:t>
            </a:r>
            <a:r>
              <a:rPr lang="en-US" altLang="zh-CN" sz="2400" i="1"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′ </a:t>
            </a:r>
            <a:r>
              <a:rPr lang="zh-CN"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剪下来，放到Rt</a:t>
            </a:r>
            <a:r>
              <a:rPr lang="zh-CN" sz="2400"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</a:rPr>
              <a:t>△</a:t>
            </a:r>
            <a:r>
              <a:rPr lang="zh-CN" sz="2400" i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ABC</a:t>
            </a:r>
            <a:r>
              <a:rPr lang="zh-CN"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上，它们能重合吗？</a:t>
            </a:r>
            <a:endParaRPr lang="zh-CN" sz="240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9600" y="1219835"/>
            <a:ext cx="1899285" cy="1899285"/>
          </a:xfrm>
          <a:prstGeom prst="rect">
            <a:avLst/>
          </a:prstGeom>
        </p:spPr>
      </p:pic>
      <p:grpSp>
        <p:nvGrpSpPr>
          <p:cNvPr id="4" name="组合 18"/>
          <p:cNvGrpSpPr/>
          <p:nvPr/>
        </p:nvGrpSpPr>
        <p:grpSpPr>
          <a:xfrm>
            <a:off x="6104255" y="3512820"/>
            <a:ext cx="3643630" cy="2537514"/>
            <a:chOff x="683568" y="3789040"/>
            <a:chExt cx="2423708" cy="1987078"/>
          </a:xfrm>
        </p:grpSpPr>
        <p:sp>
          <p:nvSpPr>
            <p:cNvPr id="24579" name="任意多边形 14"/>
            <p:cNvSpPr/>
            <p:nvPr/>
          </p:nvSpPr>
          <p:spPr>
            <a:xfrm>
              <a:off x="957943" y="4194629"/>
              <a:ext cx="1756228" cy="1349828"/>
            </a:xfrm>
            <a:custGeom>
              <a:cxnLst>
                <a:cxn ang="0">
                  <a:pos x="1756228" y="0"/>
                </a:cxn>
                <a:cxn ang="0">
                  <a:pos x="0" y="1320800"/>
                </a:cxn>
                <a:cxn ang="0">
                  <a:pos x="1741714" y="1349828"/>
                </a:cxn>
                <a:cxn ang="0">
                  <a:pos x="1756228" y="0"/>
                </a:cxn>
              </a:cxnLst>
              <a:rect l="l" t="t" r="r" b="b"/>
              <a:pathLst>
                <a:path w="1756228" h="1349828">
                  <a:moveTo>
                    <a:pt x="1756228" y="0"/>
                  </a:moveTo>
                  <a:lnTo>
                    <a:pt x="0" y="1320800"/>
                  </a:lnTo>
                  <a:lnTo>
                    <a:pt x="1741714" y="1349828"/>
                  </a:lnTo>
                  <a:lnTo>
                    <a:pt x="1756228" y="0"/>
                  </a:lnTo>
                  <a:close/>
                </a:path>
              </a:pathLst>
            </a:custGeom>
            <a:noFill/>
            <a:ln w="254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580" name="TextBox 15"/>
            <p:cNvSpPr txBox="1"/>
            <p:nvPr/>
          </p:nvSpPr>
          <p:spPr>
            <a:xfrm>
              <a:off x="2699792" y="3789040"/>
              <a:ext cx="407484" cy="36051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  <a:endParaRPr lang="en-US" altLang="zh-CN" sz="2400" b="1" i="1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4581" name="TextBox 16"/>
            <p:cNvSpPr txBox="1"/>
            <p:nvPr/>
          </p:nvSpPr>
          <p:spPr>
            <a:xfrm>
              <a:off x="683568" y="5415607"/>
              <a:ext cx="389850" cy="36051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B</a:t>
              </a:r>
              <a:endParaRPr lang="en-US" altLang="zh-CN" sz="2400" b="1" i="1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4582" name="TextBox 17"/>
            <p:cNvSpPr txBox="1"/>
            <p:nvPr/>
          </p:nvSpPr>
          <p:spPr>
            <a:xfrm>
              <a:off x="2627784" y="5415607"/>
              <a:ext cx="407484" cy="36051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lang="en-US" altLang="zh-CN" sz="2400" b="1" i="1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2470150" y="5089843"/>
            <a:ext cx="5969000" cy="60769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）先画∠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M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C</a:t>
            </a:r>
            <a:r>
              <a:rPr lang="en-US" altLang="zh-CN" sz="2800" i="1">
                <a:solidFill>
                  <a:srgbClr val="FF0000"/>
                </a:solidFill>
                <a:latin typeface="Arial" pitchFamily="34" charset="0"/>
                <a:ea typeface="宋体" panose="02010600030101010101" pitchFamily="2" charset="-122"/>
              </a:rPr>
              <a:t>′</a:t>
            </a:r>
            <a:r>
              <a:rPr lang="en-US" altLang="zh-CN" sz="1600">
                <a:solidFill>
                  <a:srgbClr val="FF0000"/>
                </a:solidFill>
                <a:latin typeface="Arial" pitchFamily="34" charset="0"/>
                <a:ea typeface="宋体" panose="02010600030101010101" pitchFamily="2" charset="-122"/>
              </a:rPr>
              <a:t> 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N=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90°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grpSp>
        <p:nvGrpSpPr>
          <p:cNvPr id="25604" name="组合 17"/>
          <p:cNvGrpSpPr/>
          <p:nvPr/>
        </p:nvGrpSpPr>
        <p:grpSpPr>
          <a:xfrm>
            <a:off x="2238375" y="2311083"/>
            <a:ext cx="2847975" cy="2306003"/>
            <a:chOff x="640680" y="1628378"/>
            <a:chExt cx="2846791" cy="2306440"/>
          </a:xfrm>
        </p:grpSpPr>
        <p:sp>
          <p:nvSpPr>
            <p:cNvPr id="19" name="等腰三角形 3"/>
            <p:cNvSpPr/>
            <p:nvPr/>
          </p:nvSpPr>
          <p:spPr>
            <a:xfrm rot="8979467">
              <a:off x="1197661" y="2720785"/>
              <a:ext cx="2289810" cy="978085"/>
            </a:xfrm>
            <a:custGeom>
              <a:gdLst>
                <a:gd name="connsiteX0" fmla="*/ 0 w 1405720"/>
                <a:gd name="connsiteY0" fmla="*/ 1392071 h 1392071"/>
                <a:gd name="connsiteX1" fmla="*/ 702860 w 1405720"/>
                <a:gd name="connsiteY1" fmla="*/ 0 h 1392071"/>
                <a:gd name="connsiteX2" fmla="*/ 1405720 w 1405720"/>
                <a:gd name="connsiteY2" fmla="*/ 1392071 h 1392071"/>
                <a:gd name="connsiteX3" fmla="*/ 0 w 1405720"/>
                <a:gd name="connsiteY3" fmla="*/ 1392071 h 1392071"/>
                <a:gd name="connsiteX0-1" fmla="*/ 0 w 1705970"/>
                <a:gd name="connsiteY0-2" fmla="*/ 1392071 h 1392071"/>
                <a:gd name="connsiteX1-3" fmla="*/ 702860 w 1705970"/>
                <a:gd name="connsiteY1-4" fmla="*/ 0 h 1392071"/>
                <a:gd name="connsiteX2-5" fmla="*/ 1705970 w 1705970"/>
                <a:gd name="connsiteY2-6" fmla="*/ 1392071 h 1392071"/>
                <a:gd name="connsiteX3-7" fmla="*/ 0 w 1705970"/>
                <a:gd name="connsiteY3-8" fmla="*/ 1392071 h 1392071"/>
                <a:gd name="connsiteX0-9" fmla="*/ 0 w 1705970"/>
                <a:gd name="connsiteY0-10" fmla="*/ 1368777 h 1368777"/>
                <a:gd name="connsiteX1-11" fmla="*/ 432885 w 1705970"/>
                <a:gd name="connsiteY1-12" fmla="*/ 0 h 1368777"/>
                <a:gd name="connsiteX2-13" fmla="*/ 1705970 w 1705970"/>
                <a:gd name="connsiteY2-14" fmla="*/ 1368777 h 1368777"/>
                <a:gd name="connsiteX3-15" fmla="*/ 0 w 1705970"/>
                <a:gd name="connsiteY3-16" fmla="*/ 1368777 h 1368777"/>
                <a:gd name="connsiteX0-17" fmla="*/ 0 w 1705970"/>
                <a:gd name="connsiteY0-18" fmla="*/ 1322190 h 1322190"/>
                <a:gd name="connsiteX1-19" fmla="*/ 445741 w 1705970"/>
                <a:gd name="connsiteY1-20" fmla="*/ 0 h 1322190"/>
                <a:gd name="connsiteX2-21" fmla="*/ 1705970 w 1705970"/>
                <a:gd name="connsiteY2-22" fmla="*/ 1322190 h 1322190"/>
                <a:gd name="connsiteX3-23" fmla="*/ 0 w 1705970"/>
                <a:gd name="connsiteY3-24" fmla="*/ 1322190 h 1322190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705970" h="1322190">
                  <a:moveTo>
                    <a:pt x="0" y="1322190"/>
                  </a:moveTo>
                  <a:lnTo>
                    <a:pt x="445741" y="0"/>
                  </a:lnTo>
                  <a:lnTo>
                    <a:pt x="1705970" y="1322190"/>
                  </a:lnTo>
                  <a:lnTo>
                    <a:pt x="0" y="1322190"/>
                  </a:lnTo>
                  <a:close/>
                </a:path>
              </a:pathLst>
            </a:custGeom>
            <a:noFill/>
            <a:ln w="38100"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606" name="文本框 19"/>
            <p:cNvSpPr txBox="1"/>
            <p:nvPr/>
          </p:nvSpPr>
          <p:spPr>
            <a:xfrm>
              <a:off x="2676596" y="1628378"/>
              <a:ext cx="731533" cy="58367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3200" i="1">
                  <a:latin typeface="Times New Roman" panose="02020603050405020304" pitchFamily="18" charset="0"/>
                  <a:ea typeface="黑体" panose="02010609060101010101" charset="-122"/>
                </a:rPr>
                <a:t>A</a:t>
              </a:r>
              <a:endParaRPr lang="zh-CN" altLang="en-US" sz="3200" i="1">
                <a:latin typeface="Times New Roman" panose="02020603050405020304" pitchFamily="18" charset="0"/>
                <a:ea typeface="黑体" panose="02010609060101010101" charset="-122"/>
              </a:endParaRPr>
            </a:p>
          </p:txBody>
        </p:sp>
        <p:sp>
          <p:nvSpPr>
            <p:cNvPr id="25607" name="文本框 20"/>
            <p:cNvSpPr txBox="1"/>
            <p:nvPr/>
          </p:nvSpPr>
          <p:spPr>
            <a:xfrm>
              <a:off x="640680" y="3314622"/>
              <a:ext cx="731533" cy="58367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3200" i="1">
                  <a:latin typeface="Times New Roman" panose="02020603050405020304" pitchFamily="18" charset="0"/>
                  <a:ea typeface="黑体" panose="02010609060101010101" charset="-122"/>
                </a:rPr>
                <a:t>B</a:t>
              </a:r>
              <a:endParaRPr lang="zh-CN" altLang="en-US" sz="3200" i="1">
                <a:latin typeface="Times New Roman" panose="02020603050405020304" pitchFamily="18" charset="0"/>
                <a:ea typeface="黑体" panose="02010609060101010101" charset="-122"/>
              </a:endParaRPr>
            </a:p>
          </p:txBody>
        </p:sp>
        <p:sp>
          <p:nvSpPr>
            <p:cNvPr id="25608" name="文本框 21"/>
            <p:cNvSpPr txBox="1"/>
            <p:nvPr/>
          </p:nvSpPr>
          <p:spPr>
            <a:xfrm>
              <a:off x="2676596" y="3351142"/>
              <a:ext cx="731533" cy="58367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3200" i="1">
                  <a:latin typeface="Times New Roman" panose="02020603050405020304" pitchFamily="18" charset="0"/>
                  <a:ea typeface="黑体" panose="02010609060101010101" charset="-122"/>
                </a:rPr>
                <a:t>C</a:t>
              </a:r>
              <a:endParaRPr lang="zh-CN" altLang="en-US" sz="3200" i="1">
                <a:latin typeface="Times New Roman" panose="02020603050405020304" pitchFamily="18" charset="0"/>
                <a:ea typeface="黑体" panose="02010609060101010101" charset="-122"/>
              </a:endParaRPr>
            </a:p>
          </p:txBody>
        </p:sp>
      </p:grpSp>
      <p:grpSp>
        <p:nvGrpSpPr>
          <p:cNvPr id="3" name="Group 27"/>
          <p:cNvGrpSpPr/>
          <p:nvPr/>
        </p:nvGrpSpPr>
        <p:grpSpPr>
          <a:xfrm>
            <a:off x="5622925" y="1753870"/>
            <a:ext cx="4083050" cy="2953851"/>
            <a:chOff x="2720" y="1400"/>
            <a:chExt cx="2572" cy="1860"/>
          </a:xfrm>
        </p:grpSpPr>
        <p:grpSp>
          <p:nvGrpSpPr>
            <p:cNvPr id="25610" name="组合 3"/>
            <p:cNvGrpSpPr/>
            <p:nvPr/>
          </p:nvGrpSpPr>
          <p:grpSpPr>
            <a:xfrm>
              <a:off x="2720" y="2833"/>
              <a:ext cx="2523" cy="427"/>
              <a:chOff x="4317824" y="4026388"/>
              <a:chExt cx="4004516" cy="679924"/>
            </a:xfrm>
          </p:grpSpPr>
          <p:cxnSp>
            <p:nvCxnSpPr>
              <p:cNvPr id="44" name="直接连接符 43"/>
              <p:cNvCxnSpPr/>
              <p:nvPr/>
            </p:nvCxnSpPr>
            <p:spPr>
              <a:xfrm>
                <a:off x="4468609" y="4070901"/>
                <a:ext cx="3420424" cy="0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5612" name="矩形 44"/>
              <p:cNvSpPr/>
              <p:nvPr/>
            </p:nvSpPr>
            <p:spPr>
              <a:xfrm>
                <a:off x="4317824" y="4026388"/>
                <a:ext cx="521238" cy="58481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3200" i="1">
                    <a:latin typeface="Times New Roman" panose="02020603050405020304" pitchFamily="18" charset="0"/>
                    <a:ea typeface="黑体" panose="02010609060101010101" charset="-122"/>
                  </a:rPr>
                  <a:t>M</a:t>
                </a:r>
                <a:endParaRPr lang="en-US" altLang="zh-CN" sz="3200" i="1">
                  <a:latin typeface="Times New Roman" panose="02020603050405020304" pitchFamily="18" charset="0"/>
                  <a:ea typeface="黑体" panose="02010609060101010101" charset="-122"/>
                </a:endParaRPr>
              </a:p>
            </p:txBody>
          </p:sp>
          <p:sp>
            <p:nvSpPr>
              <p:cNvPr id="25613" name="矩形 22"/>
              <p:cNvSpPr/>
              <p:nvPr/>
            </p:nvSpPr>
            <p:spPr>
              <a:xfrm>
                <a:off x="7652540" y="4059773"/>
                <a:ext cx="669800" cy="64653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3600" i="1">
                    <a:latin typeface="Arial" pitchFamily="34" charset="0"/>
                    <a:ea typeface="黑体" panose="02010609060101010101" charset="-122"/>
                  </a:rPr>
                  <a:t> </a:t>
                </a:r>
                <a:r>
                  <a:rPr lang="en-US" altLang="zh-CN" sz="3200" i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C′</a:t>
                </a:r>
                <a:endParaRPr lang="en-US" altLang="zh-CN" sz="3200" i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5614" name="组合 7"/>
            <p:cNvGrpSpPr/>
            <p:nvPr/>
          </p:nvGrpSpPr>
          <p:grpSpPr>
            <a:xfrm>
              <a:off x="4953" y="1400"/>
              <a:ext cx="339" cy="1462"/>
              <a:chOff x="7862140" y="1751766"/>
              <a:chExt cx="538648" cy="2321634"/>
            </a:xfrm>
          </p:grpSpPr>
          <p:sp>
            <p:nvSpPr>
              <p:cNvPr id="25615" name="矩形 45"/>
              <p:cNvSpPr/>
              <p:nvPr/>
            </p:nvSpPr>
            <p:spPr>
              <a:xfrm>
                <a:off x="7949531" y="1751766"/>
                <a:ext cx="451257" cy="58361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3200" i="1">
                    <a:latin typeface="Times New Roman" panose="02020603050405020304" pitchFamily="18" charset="0"/>
                    <a:ea typeface="黑体" panose="02010609060101010101" charset="-122"/>
                  </a:rPr>
                  <a:t>N</a:t>
                </a:r>
                <a:endParaRPr lang="en-US" altLang="zh-CN" sz="3200" i="1">
                  <a:latin typeface="Times New Roman" panose="02020603050405020304" pitchFamily="18" charset="0"/>
                  <a:ea typeface="黑体" panose="02010609060101010101" charset="-122"/>
                </a:endParaRPr>
              </a:p>
            </p:txBody>
          </p:sp>
          <p:cxnSp>
            <p:nvCxnSpPr>
              <p:cNvPr id="4" name="直接连接符 3"/>
              <p:cNvCxnSpPr/>
              <p:nvPr/>
            </p:nvCxnSpPr>
            <p:spPr>
              <a:xfrm flipH="1" flipV="1">
                <a:off x="7862140" y="2056659"/>
                <a:ext cx="0" cy="201674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25617" name="组合 39"/>
            <p:cNvGrpSpPr/>
            <p:nvPr/>
          </p:nvGrpSpPr>
          <p:grpSpPr>
            <a:xfrm rot="-5400000">
              <a:off x="4800" y="2711"/>
              <a:ext cx="165" cy="129"/>
              <a:chOff x="-739588" y="2501153"/>
              <a:chExt cx="443753" cy="416859"/>
            </a:xfrm>
          </p:grpSpPr>
          <p:cxnSp>
            <p:nvCxnSpPr>
              <p:cNvPr id="25618" name="直接连接符 40"/>
              <p:cNvCxnSpPr/>
              <p:nvPr/>
            </p:nvCxnSpPr>
            <p:spPr>
              <a:xfrm>
                <a:off x="-739588" y="2501153"/>
                <a:ext cx="443753" cy="0"/>
              </a:xfrm>
              <a:prstGeom prst="line">
                <a:avLst/>
              </a:prstGeom>
              <a:ln w="381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619" name="直接连接符 41"/>
              <p:cNvCxnSpPr/>
              <p:nvPr/>
            </p:nvCxnSpPr>
            <p:spPr>
              <a:xfrm flipH="1">
                <a:off x="-295835" y="2501153"/>
                <a:ext cx="0" cy="416859"/>
              </a:xfrm>
              <a:prstGeom prst="line">
                <a:avLst/>
              </a:prstGeom>
              <a:ln w="381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25620" name="组合 39"/>
          <p:cNvGrpSpPr/>
          <p:nvPr/>
        </p:nvGrpSpPr>
        <p:grpSpPr>
          <a:xfrm rot="-5400000">
            <a:off x="4433888" y="3820795"/>
            <a:ext cx="261937" cy="204788"/>
            <a:chOff x="-739588" y="2501153"/>
            <a:chExt cx="443753" cy="416859"/>
          </a:xfrm>
        </p:grpSpPr>
        <p:cxnSp>
          <p:nvCxnSpPr>
            <p:cNvPr id="25621" name="直接连接符 40"/>
            <p:cNvCxnSpPr/>
            <p:nvPr/>
          </p:nvCxnSpPr>
          <p:spPr>
            <a:xfrm>
              <a:off x="-739588" y="2501153"/>
              <a:ext cx="443753" cy="0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622" name="直接连接符 41"/>
            <p:cNvCxnSpPr/>
            <p:nvPr/>
          </p:nvCxnSpPr>
          <p:spPr>
            <a:xfrm flipH="1">
              <a:off x="-295835" y="2501153"/>
              <a:ext cx="0" cy="416859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180000">
            <a:off x="7202488" y="2157413"/>
            <a:ext cx="2495550" cy="2438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矩形 9"/>
          <p:cNvSpPr/>
          <p:nvPr/>
        </p:nvSpPr>
        <p:spPr>
          <a:xfrm>
            <a:off x="3024188" y="5429250"/>
            <a:ext cx="6484937" cy="60769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）在射线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C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′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M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上截取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B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′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C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′=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BC.</a:t>
            </a:r>
            <a:endParaRPr lang="en-US" altLang="zh-CN" sz="2800" b="1" i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grpSp>
        <p:nvGrpSpPr>
          <p:cNvPr id="26628" name="组合 3"/>
          <p:cNvGrpSpPr/>
          <p:nvPr/>
        </p:nvGrpSpPr>
        <p:grpSpPr>
          <a:xfrm>
            <a:off x="5929313" y="4502150"/>
            <a:ext cx="3878262" cy="616903"/>
            <a:chOff x="4317824" y="4026388"/>
            <a:chExt cx="3878383" cy="617775"/>
          </a:xfrm>
        </p:grpSpPr>
        <p:cxnSp>
          <p:nvCxnSpPr>
            <p:cNvPr id="2" name="直接连接符 43"/>
            <p:cNvCxnSpPr/>
            <p:nvPr/>
          </p:nvCxnSpPr>
          <p:spPr>
            <a:xfrm>
              <a:off x="4468641" y="4070901"/>
              <a:ext cx="3421169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6630" name="矩形 44"/>
            <p:cNvSpPr/>
            <p:nvPr/>
          </p:nvSpPr>
          <p:spPr>
            <a:xfrm>
              <a:off x="4317824" y="4026388"/>
              <a:ext cx="521351" cy="58439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3200" i="1">
                  <a:latin typeface="Times New Roman" panose="02020603050405020304" pitchFamily="18" charset="0"/>
                  <a:ea typeface="黑体" panose="02010609060101010101" charset="-122"/>
                </a:rPr>
                <a:t>M</a:t>
              </a:r>
              <a:endParaRPr lang="en-US" altLang="zh-CN" sz="3200" i="1">
                <a:latin typeface="Times New Roman" panose="02020603050405020304" pitchFamily="18" charset="0"/>
                <a:ea typeface="黑体" panose="02010609060101010101" charset="-122"/>
              </a:endParaRPr>
            </a:p>
          </p:txBody>
        </p:sp>
        <p:sp>
          <p:nvSpPr>
            <p:cNvPr id="26631" name="矩形 22"/>
            <p:cNvSpPr/>
            <p:nvPr/>
          </p:nvSpPr>
          <p:spPr>
            <a:xfrm>
              <a:off x="7653265" y="4059773"/>
              <a:ext cx="542942" cy="58439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3200" i="1">
                  <a:latin typeface="Times New Roman" panose="02020603050405020304" pitchFamily="18" charset="0"/>
                  <a:ea typeface="黑体" panose="02010609060101010101" charset="-122"/>
                </a:rPr>
                <a:t>C′</a:t>
              </a:r>
              <a:endParaRPr lang="en-US" altLang="zh-CN" sz="3200" i="1">
                <a:latin typeface="Times New Roman" panose="02020603050405020304" pitchFamily="18" charset="0"/>
                <a:ea typeface="黑体" panose="02010609060101010101" charset="-122"/>
              </a:endParaRPr>
            </a:p>
          </p:txBody>
        </p:sp>
      </p:grpSp>
      <p:grpSp>
        <p:nvGrpSpPr>
          <p:cNvPr id="26632" name="组合 17"/>
          <p:cNvGrpSpPr/>
          <p:nvPr/>
        </p:nvGrpSpPr>
        <p:grpSpPr>
          <a:xfrm>
            <a:off x="2457450" y="2779713"/>
            <a:ext cx="2847975" cy="2306003"/>
            <a:chOff x="640680" y="1628378"/>
            <a:chExt cx="2846791" cy="2306440"/>
          </a:xfrm>
        </p:grpSpPr>
        <p:sp>
          <p:nvSpPr>
            <p:cNvPr id="19" name="等腰三角形 3"/>
            <p:cNvSpPr/>
            <p:nvPr/>
          </p:nvSpPr>
          <p:spPr>
            <a:xfrm rot="8979467">
              <a:off x="1197661" y="2720785"/>
              <a:ext cx="2289810" cy="978085"/>
            </a:xfrm>
            <a:custGeom>
              <a:gdLst>
                <a:gd name="connsiteX0" fmla="*/ 0 w 1405720"/>
                <a:gd name="connsiteY0" fmla="*/ 1392071 h 1392071"/>
                <a:gd name="connsiteX1" fmla="*/ 702860 w 1405720"/>
                <a:gd name="connsiteY1" fmla="*/ 0 h 1392071"/>
                <a:gd name="connsiteX2" fmla="*/ 1405720 w 1405720"/>
                <a:gd name="connsiteY2" fmla="*/ 1392071 h 1392071"/>
                <a:gd name="connsiteX3" fmla="*/ 0 w 1405720"/>
                <a:gd name="connsiteY3" fmla="*/ 1392071 h 1392071"/>
                <a:gd name="connsiteX0-1" fmla="*/ 0 w 1705970"/>
                <a:gd name="connsiteY0-2" fmla="*/ 1392071 h 1392071"/>
                <a:gd name="connsiteX1-3" fmla="*/ 702860 w 1705970"/>
                <a:gd name="connsiteY1-4" fmla="*/ 0 h 1392071"/>
                <a:gd name="connsiteX2-5" fmla="*/ 1705970 w 1705970"/>
                <a:gd name="connsiteY2-6" fmla="*/ 1392071 h 1392071"/>
                <a:gd name="connsiteX3-7" fmla="*/ 0 w 1705970"/>
                <a:gd name="connsiteY3-8" fmla="*/ 1392071 h 1392071"/>
                <a:gd name="connsiteX0-9" fmla="*/ 0 w 1705970"/>
                <a:gd name="connsiteY0-10" fmla="*/ 1368777 h 1368777"/>
                <a:gd name="connsiteX1-11" fmla="*/ 432885 w 1705970"/>
                <a:gd name="connsiteY1-12" fmla="*/ 0 h 1368777"/>
                <a:gd name="connsiteX2-13" fmla="*/ 1705970 w 1705970"/>
                <a:gd name="connsiteY2-14" fmla="*/ 1368777 h 1368777"/>
                <a:gd name="connsiteX3-15" fmla="*/ 0 w 1705970"/>
                <a:gd name="connsiteY3-16" fmla="*/ 1368777 h 1368777"/>
                <a:gd name="connsiteX0-17" fmla="*/ 0 w 1705970"/>
                <a:gd name="connsiteY0-18" fmla="*/ 1322190 h 1322190"/>
                <a:gd name="connsiteX1-19" fmla="*/ 445741 w 1705970"/>
                <a:gd name="connsiteY1-20" fmla="*/ 0 h 1322190"/>
                <a:gd name="connsiteX2-21" fmla="*/ 1705970 w 1705970"/>
                <a:gd name="connsiteY2-22" fmla="*/ 1322190 h 1322190"/>
                <a:gd name="connsiteX3-23" fmla="*/ 0 w 1705970"/>
                <a:gd name="connsiteY3-24" fmla="*/ 1322190 h 1322190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705970" h="1322190">
                  <a:moveTo>
                    <a:pt x="0" y="1322190"/>
                  </a:moveTo>
                  <a:lnTo>
                    <a:pt x="445741" y="0"/>
                  </a:lnTo>
                  <a:lnTo>
                    <a:pt x="1705970" y="1322190"/>
                  </a:lnTo>
                  <a:lnTo>
                    <a:pt x="0" y="1322190"/>
                  </a:lnTo>
                  <a:close/>
                </a:path>
              </a:pathLst>
            </a:custGeom>
            <a:noFill/>
            <a:ln w="38100"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634" name="文本框 19"/>
            <p:cNvSpPr txBox="1"/>
            <p:nvPr/>
          </p:nvSpPr>
          <p:spPr>
            <a:xfrm>
              <a:off x="2676596" y="1628378"/>
              <a:ext cx="731533" cy="58367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3200" i="1">
                  <a:latin typeface="Times New Roman" panose="02020603050405020304" pitchFamily="18" charset="0"/>
                  <a:ea typeface="黑体" panose="02010609060101010101" charset="-122"/>
                </a:rPr>
                <a:t>A</a:t>
              </a:r>
              <a:endParaRPr lang="zh-CN" altLang="en-US" sz="3200" i="1">
                <a:latin typeface="Times New Roman" panose="02020603050405020304" pitchFamily="18" charset="0"/>
                <a:ea typeface="黑体" panose="02010609060101010101" charset="-122"/>
              </a:endParaRPr>
            </a:p>
          </p:txBody>
        </p:sp>
        <p:sp>
          <p:nvSpPr>
            <p:cNvPr id="26635" name="文本框 20"/>
            <p:cNvSpPr txBox="1"/>
            <p:nvPr/>
          </p:nvSpPr>
          <p:spPr>
            <a:xfrm>
              <a:off x="640680" y="3314622"/>
              <a:ext cx="731533" cy="58367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3200" i="1">
                  <a:latin typeface="Times New Roman" panose="02020603050405020304" pitchFamily="18" charset="0"/>
                  <a:ea typeface="黑体" panose="02010609060101010101" charset="-122"/>
                </a:rPr>
                <a:t>B</a:t>
              </a:r>
              <a:endParaRPr lang="zh-CN" altLang="en-US" sz="3200" i="1">
                <a:latin typeface="Times New Roman" panose="02020603050405020304" pitchFamily="18" charset="0"/>
                <a:ea typeface="黑体" panose="02010609060101010101" charset="-122"/>
              </a:endParaRPr>
            </a:p>
          </p:txBody>
        </p:sp>
        <p:sp>
          <p:nvSpPr>
            <p:cNvPr id="26636" name="文本框 21"/>
            <p:cNvSpPr txBox="1"/>
            <p:nvPr/>
          </p:nvSpPr>
          <p:spPr>
            <a:xfrm>
              <a:off x="2676596" y="3351142"/>
              <a:ext cx="731533" cy="58367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3200" i="1">
                  <a:latin typeface="Times New Roman" panose="02020603050405020304" pitchFamily="18" charset="0"/>
                  <a:ea typeface="黑体" panose="02010609060101010101" charset="-122"/>
                </a:rPr>
                <a:t>C</a:t>
              </a:r>
              <a:endParaRPr lang="zh-CN" altLang="en-US" sz="3200" i="1">
                <a:latin typeface="Times New Roman" panose="02020603050405020304" pitchFamily="18" charset="0"/>
                <a:ea typeface="黑体" panose="02010609060101010101" charset="-122"/>
              </a:endParaRPr>
            </a:p>
          </p:txBody>
        </p:sp>
      </p:grpSp>
      <p:grpSp>
        <p:nvGrpSpPr>
          <p:cNvPr id="26637" name="组合 7"/>
          <p:cNvGrpSpPr/>
          <p:nvPr/>
        </p:nvGrpSpPr>
        <p:grpSpPr>
          <a:xfrm>
            <a:off x="9478328" y="2222500"/>
            <a:ext cx="538162" cy="2320925"/>
            <a:chOff x="7862140" y="1751766"/>
            <a:chExt cx="538648" cy="2321634"/>
          </a:xfrm>
        </p:grpSpPr>
        <p:sp>
          <p:nvSpPr>
            <p:cNvPr id="26638" name="矩形 45"/>
            <p:cNvSpPr/>
            <p:nvPr/>
          </p:nvSpPr>
          <p:spPr>
            <a:xfrm>
              <a:off x="7949531" y="1751766"/>
              <a:ext cx="451257" cy="583743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3200" i="1">
                  <a:latin typeface="Times New Roman" panose="02020603050405020304" pitchFamily="18" charset="0"/>
                  <a:ea typeface="黑体" panose="02010609060101010101" charset="-122"/>
                </a:rPr>
                <a:t>N</a:t>
              </a:r>
              <a:endParaRPr lang="en-US" altLang="zh-CN" sz="3200" i="1">
                <a:latin typeface="Times New Roman" panose="02020603050405020304" pitchFamily="18" charset="0"/>
                <a:ea typeface="黑体" panose="02010609060101010101" charset="-122"/>
              </a:endParaRPr>
            </a:p>
          </p:txBody>
        </p:sp>
        <p:cxnSp>
          <p:nvCxnSpPr>
            <p:cNvPr id="7" name="直接连接符 6"/>
            <p:cNvCxnSpPr/>
            <p:nvPr/>
          </p:nvCxnSpPr>
          <p:spPr>
            <a:xfrm flipH="1" flipV="1">
              <a:off x="7862140" y="2056659"/>
              <a:ext cx="0" cy="201674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180000">
            <a:off x="2609850" y="2112963"/>
            <a:ext cx="2497138" cy="24384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6642" name="组合 39"/>
          <p:cNvGrpSpPr/>
          <p:nvPr/>
        </p:nvGrpSpPr>
        <p:grpSpPr>
          <a:xfrm rot="-5400000">
            <a:off x="4652963" y="4289425"/>
            <a:ext cx="261937" cy="204788"/>
            <a:chOff x="-739588" y="2501153"/>
            <a:chExt cx="443753" cy="416859"/>
          </a:xfrm>
        </p:grpSpPr>
        <p:cxnSp>
          <p:nvCxnSpPr>
            <p:cNvPr id="26643" name="直接连接符 40"/>
            <p:cNvCxnSpPr/>
            <p:nvPr/>
          </p:nvCxnSpPr>
          <p:spPr>
            <a:xfrm>
              <a:off x="-739588" y="2501153"/>
              <a:ext cx="443753" cy="0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644" name="直接连接符 41"/>
            <p:cNvCxnSpPr/>
            <p:nvPr/>
          </p:nvCxnSpPr>
          <p:spPr>
            <a:xfrm flipH="1">
              <a:off x="-295835" y="2501153"/>
              <a:ext cx="0" cy="416859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5" name="弧形 4"/>
          <p:cNvSpPr/>
          <p:nvPr/>
        </p:nvSpPr>
        <p:spPr>
          <a:xfrm rot="11735912">
            <a:off x="7438390" y="3638550"/>
            <a:ext cx="1103313" cy="1182688"/>
          </a:xfrm>
          <a:prstGeom prst="arc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181850" y="4545330"/>
            <a:ext cx="520065" cy="58356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i="1">
                <a:latin typeface="Times New Roman" panose="02020603050405020304" pitchFamily="18" charset="0"/>
                <a:ea typeface="黑体" panose="02010609060101010101" charset="-122"/>
              </a:rPr>
              <a:t>B′</a:t>
            </a:r>
            <a:endParaRPr lang="en-US" altLang="zh-CN" sz="3200" i="1">
              <a:latin typeface="Times New Roman" panose="02020603050405020304" pitchFamily="18" charset="0"/>
              <a:ea typeface="黑体" panose="02010609060101010101" charset="-122"/>
            </a:endParaRPr>
          </a:p>
        </p:txBody>
      </p:sp>
      <p:cxnSp>
        <p:nvCxnSpPr>
          <p:cNvPr id="44" name="直接连接符 43"/>
          <p:cNvCxnSpPr/>
          <p:nvPr/>
        </p:nvCxnSpPr>
        <p:spPr>
          <a:xfrm>
            <a:off x="6070600" y="4546600"/>
            <a:ext cx="3421380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6651" name="组合 39"/>
          <p:cNvGrpSpPr/>
          <p:nvPr/>
        </p:nvGrpSpPr>
        <p:grpSpPr>
          <a:xfrm rot="-5400000">
            <a:off x="9239568" y="4291013"/>
            <a:ext cx="261937" cy="204787"/>
            <a:chOff x="-739588" y="2501153"/>
            <a:chExt cx="443753" cy="416859"/>
          </a:xfrm>
        </p:grpSpPr>
        <p:cxnSp>
          <p:nvCxnSpPr>
            <p:cNvPr id="26652" name="直接连接符 40"/>
            <p:cNvCxnSpPr/>
            <p:nvPr/>
          </p:nvCxnSpPr>
          <p:spPr>
            <a:xfrm>
              <a:off x="-739588" y="2501153"/>
              <a:ext cx="443753" cy="0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653" name="直接连接符 41"/>
            <p:cNvCxnSpPr/>
            <p:nvPr/>
          </p:nvCxnSpPr>
          <p:spPr>
            <a:xfrm flipH="1">
              <a:off x="-295835" y="2501153"/>
              <a:ext cx="0" cy="416859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/>
        </p:nvSpPr>
        <p:spPr>
          <a:xfrm>
            <a:off x="1524000" y="5214938"/>
            <a:ext cx="8863013" cy="60769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）以点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B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′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为圆心，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AB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为半径画弧，交射线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C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′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N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于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A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′.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grpSp>
        <p:nvGrpSpPr>
          <p:cNvPr id="27652" name="组合 3"/>
          <p:cNvGrpSpPr/>
          <p:nvPr/>
        </p:nvGrpSpPr>
        <p:grpSpPr>
          <a:xfrm>
            <a:off x="5832475" y="4516438"/>
            <a:ext cx="3878263" cy="616903"/>
            <a:chOff x="4317824" y="4026388"/>
            <a:chExt cx="3878383" cy="617776"/>
          </a:xfrm>
        </p:grpSpPr>
        <p:cxnSp>
          <p:nvCxnSpPr>
            <p:cNvPr id="44" name="直接连接符 43"/>
            <p:cNvCxnSpPr/>
            <p:nvPr/>
          </p:nvCxnSpPr>
          <p:spPr>
            <a:xfrm>
              <a:off x="4468642" y="4070901"/>
              <a:ext cx="3421167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7654" name="矩形 44"/>
            <p:cNvSpPr/>
            <p:nvPr/>
          </p:nvSpPr>
          <p:spPr>
            <a:xfrm>
              <a:off x="4317824" y="4026388"/>
              <a:ext cx="521351" cy="58439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3200" i="1">
                  <a:latin typeface="Times New Roman" panose="02020603050405020304" pitchFamily="18" charset="0"/>
                  <a:ea typeface="黑体" panose="02010609060101010101" charset="-122"/>
                </a:rPr>
                <a:t>M</a:t>
              </a:r>
              <a:endParaRPr lang="en-US" altLang="zh-CN" sz="3200" i="1">
                <a:latin typeface="Times New Roman" panose="02020603050405020304" pitchFamily="18" charset="0"/>
                <a:ea typeface="黑体" panose="02010609060101010101" charset="-122"/>
              </a:endParaRPr>
            </a:p>
          </p:txBody>
        </p:sp>
        <p:sp>
          <p:nvSpPr>
            <p:cNvPr id="27655" name="矩形 22"/>
            <p:cNvSpPr/>
            <p:nvPr/>
          </p:nvSpPr>
          <p:spPr>
            <a:xfrm>
              <a:off x="7653265" y="4059773"/>
              <a:ext cx="542942" cy="58439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3200" i="1">
                  <a:latin typeface="Times New Roman" panose="02020603050405020304" pitchFamily="18" charset="0"/>
                  <a:ea typeface="黑体" panose="02010609060101010101" charset="-122"/>
                </a:rPr>
                <a:t>C′</a:t>
              </a:r>
              <a:endParaRPr lang="en-US" altLang="zh-CN" sz="3200" i="1">
                <a:latin typeface="Times New Roman" panose="02020603050405020304" pitchFamily="18" charset="0"/>
                <a:ea typeface="黑体" panose="02010609060101010101" charset="-122"/>
              </a:endParaRPr>
            </a:p>
          </p:txBody>
        </p:sp>
      </p:grpSp>
      <p:grpSp>
        <p:nvGrpSpPr>
          <p:cNvPr id="27656" name="组合 17"/>
          <p:cNvGrpSpPr/>
          <p:nvPr/>
        </p:nvGrpSpPr>
        <p:grpSpPr>
          <a:xfrm>
            <a:off x="2457450" y="2779713"/>
            <a:ext cx="2847975" cy="2306003"/>
            <a:chOff x="640680" y="1628378"/>
            <a:chExt cx="2846791" cy="2306440"/>
          </a:xfrm>
        </p:grpSpPr>
        <p:sp>
          <p:nvSpPr>
            <p:cNvPr id="19" name="等腰三角形 3"/>
            <p:cNvSpPr/>
            <p:nvPr/>
          </p:nvSpPr>
          <p:spPr>
            <a:xfrm rot="8979467">
              <a:off x="1197661" y="2720785"/>
              <a:ext cx="2289810" cy="978085"/>
            </a:xfrm>
            <a:custGeom>
              <a:gdLst>
                <a:gd name="connsiteX0" fmla="*/ 0 w 1405720"/>
                <a:gd name="connsiteY0" fmla="*/ 1392071 h 1392071"/>
                <a:gd name="connsiteX1" fmla="*/ 702860 w 1405720"/>
                <a:gd name="connsiteY1" fmla="*/ 0 h 1392071"/>
                <a:gd name="connsiteX2" fmla="*/ 1405720 w 1405720"/>
                <a:gd name="connsiteY2" fmla="*/ 1392071 h 1392071"/>
                <a:gd name="connsiteX3" fmla="*/ 0 w 1405720"/>
                <a:gd name="connsiteY3" fmla="*/ 1392071 h 1392071"/>
                <a:gd name="connsiteX0-1" fmla="*/ 0 w 1705970"/>
                <a:gd name="connsiteY0-2" fmla="*/ 1392071 h 1392071"/>
                <a:gd name="connsiteX1-3" fmla="*/ 702860 w 1705970"/>
                <a:gd name="connsiteY1-4" fmla="*/ 0 h 1392071"/>
                <a:gd name="connsiteX2-5" fmla="*/ 1705970 w 1705970"/>
                <a:gd name="connsiteY2-6" fmla="*/ 1392071 h 1392071"/>
                <a:gd name="connsiteX3-7" fmla="*/ 0 w 1705970"/>
                <a:gd name="connsiteY3-8" fmla="*/ 1392071 h 1392071"/>
                <a:gd name="connsiteX0-9" fmla="*/ 0 w 1705970"/>
                <a:gd name="connsiteY0-10" fmla="*/ 1368777 h 1368777"/>
                <a:gd name="connsiteX1-11" fmla="*/ 432885 w 1705970"/>
                <a:gd name="connsiteY1-12" fmla="*/ 0 h 1368777"/>
                <a:gd name="connsiteX2-13" fmla="*/ 1705970 w 1705970"/>
                <a:gd name="connsiteY2-14" fmla="*/ 1368777 h 1368777"/>
                <a:gd name="connsiteX3-15" fmla="*/ 0 w 1705970"/>
                <a:gd name="connsiteY3-16" fmla="*/ 1368777 h 1368777"/>
                <a:gd name="connsiteX0-17" fmla="*/ 0 w 1705970"/>
                <a:gd name="connsiteY0-18" fmla="*/ 1322190 h 1322190"/>
                <a:gd name="connsiteX1-19" fmla="*/ 445741 w 1705970"/>
                <a:gd name="connsiteY1-20" fmla="*/ 0 h 1322190"/>
                <a:gd name="connsiteX2-21" fmla="*/ 1705970 w 1705970"/>
                <a:gd name="connsiteY2-22" fmla="*/ 1322190 h 1322190"/>
                <a:gd name="connsiteX3-23" fmla="*/ 0 w 1705970"/>
                <a:gd name="connsiteY3-24" fmla="*/ 1322190 h 1322190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705970" h="1322190">
                  <a:moveTo>
                    <a:pt x="0" y="1322190"/>
                  </a:moveTo>
                  <a:lnTo>
                    <a:pt x="445741" y="0"/>
                  </a:lnTo>
                  <a:lnTo>
                    <a:pt x="1705970" y="1322190"/>
                  </a:lnTo>
                  <a:lnTo>
                    <a:pt x="0" y="1322190"/>
                  </a:lnTo>
                  <a:close/>
                </a:path>
              </a:pathLst>
            </a:custGeom>
            <a:noFill/>
            <a:ln w="38100"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658" name="文本框 19"/>
            <p:cNvSpPr txBox="1"/>
            <p:nvPr/>
          </p:nvSpPr>
          <p:spPr>
            <a:xfrm>
              <a:off x="2676596" y="1628378"/>
              <a:ext cx="731533" cy="58367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3200" i="1">
                  <a:latin typeface="Times New Roman" panose="02020603050405020304" pitchFamily="18" charset="0"/>
                  <a:ea typeface="黑体" panose="02010609060101010101" charset="-122"/>
                </a:rPr>
                <a:t>A</a:t>
              </a:r>
              <a:endParaRPr lang="zh-CN" altLang="en-US" sz="3200" i="1">
                <a:latin typeface="Times New Roman" panose="02020603050405020304" pitchFamily="18" charset="0"/>
                <a:ea typeface="黑体" panose="02010609060101010101" charset="-122"/>
              </a:endParaRPr>
            </a:p>
          </p:txBody>
        </p:sp>
        <p:sp>
          <p:nvSpPr>
            <p:cNvPr id="27659" name="文本框 20"/>
            <p:cNvSpPr txBox="1"/>
            <p:nvPr/>
          </p:nvSpPr>
          <p:spPr>
            <a:xfrm>
              <a:off x="640680" y="3314622"/>
              <a:ext cx="731533" cy="58367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3200" i="1">
                  <a:latin typeface="Times New Roman" panose="02020603050405020304" pitchFamily="18" charset="0"/>
                  <a:ea typeface="黑体" panose="02010609060101010101" charset="-122"/>
                </a:rPr>
                <a:t>B</a:t>
              </a:r>
              <a:endParaRPr lang="zh-CN" altLang="en-US" sz="3200" i="1">
                <a:latin typeface="Times New Roman" panose="02020603050405020304" pitchFamily="18" charset="0"/>
                <a:ea typeface="黑体" panose="02010609060101010101" charset="-122"/>
              </a:endParaRPr>
            </a:p>
          </p:txBody>
        </p:sp>
        <p:sp>
          <p:nvSpPr>
            <p:cNvPr id="27660" name="文本框 21"/>
            <p:cNvSpPr txBox="1"/>
            <p:nvPr/>
          </p:nvSpPr>
          <p:spPr>
            <a:xfrm>
              <a:off x="2676596" y="3351142"/>
              <a:ext cx="731533" cy="58367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3200" i="1">
                  <a:latin typeface="Times New Roman" panose="02020603050405020304" pitchFamily="18" charset="0"/>
                  <a:ea typeface="黑体" panose="02010609060101010101" charset="-122"/>
                </a:rPr>
                <a:t>C</a:t>
              </a:r>
              <a:endParaRPr lang="zh-CN" altLang="en-US" sz="3200" i="1">
                <a:latin typeface="Times New Roman" panose="02020603050405020304" pitchFamily="18" charset="0"/>
                <a:ea typeface="黑体" panose="02010609060101010101" charset="-122"/>
              </a:endParaRPr>
            </a:p>
          </p:txBody>
        </p:sp>
      </p:grpSp>
      <p:grpSp>
        <p:nvGrpSpPr>
          <p:cNvPr id="27661" name="组合 7"/>
          <p:cNvGrpSpPr/>
          <p:nvPr/>
        </p:nvGrpSpPr>
        <p:grpSpPr>
          <a:xfrm>
            <a:off x="9386888" y="2237740"/>
            <a:ext cx="538162" cy="2320925"/>
            <a:chOff x="7862140" y="1751766"/>
            <a:chExt cx="538648" cy="2321634"/>
          </a:xfrm>
        </p:grpSpPr>
        <p:sp>
          <p:nvSpPr>
            <p:cNvPr id="27662" name="矩形 45"/>
            <p:cNvSpPr/>
            <p:nvPr/>
          </p:nvSpPr>
          <p:spPr>
            <a:xfrm>
              <a:off x="7949531" y="1751766"/>
              <a:ext cx="451257" cy="583743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3200" i="1">
                  <a:latin typeface="Times New Roman" panose="02020603050405020304" pitchFamily="18" charset="0"/>
                  <a:ea typeface="黑体" panose="02010609060101010101" charset="-122"/>
                </a:rPr>
                <a:t>N</a:t>
              </a:r>
              <a:endParaRPr lang="en-US" altLang="zh-CN" sz="3200" i="1">
                <a:latin typeface="Times New Roman" panose="02020603050405020304" pitchFamily="18" charset="0"/>
                <a:ea typeface="黑体" panose="02010609060101010101" charset="-122"/>
              </a:endParaRPr>
            </a:p>
          </p:txBody>
        </p:sp>
        <p:cxnSp>
          <p:nvCxnSpPr>
            <p:cNvPr id="7" name="直接连接符 6"/>
            <p:cNvCxnSpPr/>
            <p:nvPr/>
          </p:nvCxnSpPr>
          <p:spPr>
            <a:xfrm flipH="1" flipV="1">
              <a:off x="7862140" y="2056659"/>
              <a:ext cx="0" cy="201674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1680132" flipH="1">
            <a:off x="1890713" y="1682750"/>
            <a:ext cx="2914650" cy="2438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弧形 4"/>
          <p:cNvSpPr/>
          <p:nvPr/>
        </p:nvSpPr>
        <p:spPr>
          <a:xfrm rot="11735912">
            <a:off x="7346950" y="3638550"/>
            <a:ext cx="1103313" cy="1182688"/>
          </a:xfrm>
          <a:prstGeom prst="arc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666" name="矩形 25"/>
          <p:cNvSpPr/>
          <p:nvPr/>
        </p:nvSpPr>
        <p:spPr>
          <a:xfrm>
            <a:off x="6973888" y="4497388"/>
            <a:ext cx="520065" cy="58356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i="1">
                <a:latin typeface="Times New Roman" panose="02020603050405020304" pitchFamily="18" charset="0"/>
                <a:ea typeface="黑体" panose="02010609060101010101" charset="-122"/>
              </a:rPr>
              <a:t>B′</a:t>
            </a:r>
            <a:endParaRPr lang="en-US" altLang="zh-CN" sz="3200" i="1">
              <a:latin typeface="Times New Roman" panose="02020603050405020304" pitchFamily="18" charset="0"/>
              <a:ea typeface="黑体" panose="02010609060101010101" charset="-122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1680132" flipH="1">
            <a:off x="6383338" y="1752600"/>
            <a:ext cx="2914650" cy="2438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7" name="弧形 26"/>
          <p:cNvSpPr/>
          <p:nvPr/>
        </p:nvSpPr>
        <p:spPr>
          <a:xfrm rot="736417">
            <a:off x="8435975" y="3197225"/>
            <a:ext cx="1103313" cy="1184275"/>
          </a:xfrm>
          <a:prstGeom prst="arc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9466263" y="3143250"/>
            <a:ext cx="520065" cy="58356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i="1">
                <a:latin typeface="Times New Roman" panose="02020603050405020304" pitchFamily="18" charset="0"/>
                <a:ea typeface="黑体" panose="02010609060101010101" charset="-122"/>
              </a:rPr>
              <a:t>A′</a:t>
            </a:r>
            <a:endParaRPr lang="en-US" altLang="zh-CN" sz="3200" i="1">
              <a:latin typeface="Times New Roman" panose="02020603050405020304" pitchFamily="18" charset="0"/>
              <a:ea typeface="黑体" panose="02010609060101010101" charset="-122"/>
            </a:endParaRPr>
          </a:p>
        </p:txBody>
      </p:sp>
      <p:grpSp>
        <p:nvGrpSpPr>
          <p:cNvPr id="27670" name="组合 39"/>
          <p:cNvGrpSpPr/>
          <p:nvPr/>
        </p:nvGrpSpPr>
        <p:grpSpPr>
          <a:xfrm rot="-5400000">
            <a:off x="4652963" y="4289425"/>
            <a:ext cx="261937" cy="204788"/>
            <a:chOff x="-739588" y="2501153"/>
            <a:chExt cx="443753" cy="416859"/>
          </a:xfrm>
        </p:grpSpPr>
        <p:cxnSp>
          <p:nvCxnSpPr>
            <p:cNvPr id="27671" name="直接连接符 40"/>
            <p:cNvCxnSpPr/>
            <p:nvPr/>
          </p:nvCxnSpPr>
          <p:spPr>
            <a:xfrm>
              <a:off x="-739588" y="2501153"/>
              <a:ext cx="443753" cy="0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672" name="直接连接符 41"/>
            <p:cNvCxnSpPr/>
            <p:nvPr/>
          </p:nvCxnSpPr>
          <p:spPr>
            <a:xfrm flipH="1">
              <a:off x="-295835" y="2501153"/>
              <a:ext cx="0" cy="416859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7673" name="组合 39"/>
          <p:cNvGrpSpPr/>
          <p:nvPr/>
        </p:nvGrpSpPr>
        <p:grpSpPr>
          <a:xfrm rot="-5400000">
            <a:off x="9166225" y="4327525"/>
            <a:ext cx="261938" cy="204788"/>
            <a:chOff x="-739588" y="2501153"/>
            <a:chExt cx="443753" cy="416859"/>
          </a:xfrm>
        </p:grpSpPr>
        <p:cxnSp>
          <p:nvCxnSpPr>
            <p:cNvPr id="27674" name="直接连接符 40"/>
            <p:cNvCxnSpPr/>
            <p:nvPr/>
          </p:nvCxnSpPr>
          <p:spPr>
            <a:xfrm>
              <a:off x="-739588" y="2501153"/>
              <a:ext cx="443753" cy="0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675" name="直接连接符 41"/>
            <p:cNvCxnSpPr/>
            <p:nvPr/>
          </p:nvCxnSpPr>
          <p:spPr>
            <a:xfrm flipH="1">
              <a:off x="-295835" y="2501153"/>
              <a:ext cx="0" cy="416859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/>
        </p:nvSpPr>
        <p:spPr>
          <a:xfrm>
            <a:off x="3544570" y="3797618"/>
            <a:ext cx="4103688" cy="60769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）连接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A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′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B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′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grpSp>
        <p:nvGrpSpPr>
          <p:cNvPr id="28676" name="组合 3"/>
          <p:cNvGrpSpPr/>
          <p:nvPr/>
        </p:nvGrpSpPr>
        <p:grpSpPr>
          <a:xfrm>
            <a:off x="5576570" y="3057843"/>
            <a:ext cx="3878263" cy="616903"/>
            <a:chOff x="4317824" y="4026388"/>
            <a:chExt cx="3878383" cy="617776"/>
          </a:xfrm>
        </p:grpSpPr>
        <p:cxnSp>
          <p:nvCxnSpPr>
            <p:cNvPr id="44" name="直接连接符 43"/>
            <p:cNvCxnSpPr/>
            <p:nvPr/>
          </p:nvCxnSpPr>
          <p:spPr>
            <a:xfrm>
              <a:off x="4468642" y="4070901"/>
              <a:ext cx="3421167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8678" name="矩形 44"/>
            <p:cNvSpPr/>
            <p:nvPr/>
          </p:nvSpPr>
          <p:spPr>
            <a:xfrm>
              <a:off x="4317824" y="4026388"/>
              <a:ext cx="521351" cy="58439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3200" i="1">
                  <a:latin typeface="Times New Roman" panose="02020603050405020304" pitchFamily="18" charset="0"/>
                  <a:ea typeface="黑体" panose="02010609060101010101" charset="-122"/>
                </a:rPr>
                <a:t>M</a:t>
              </a:r>
              <a:endParaRPr lang="en-US" altLang="zh-CN" sz="3200" i="1">
                <a:latin typeface="Times New Roman" panose="02020603050405020304" pitchFamily="18" charset="0"/>
                <a:ea typeface="黑体" panose="02010609060101010101" charset="-122"/>
              </a:endParaRPr>
            </a:p>
          </p:txBody>
        </p:sp>
        <p:sp>
          <p:nvSpPr>
            <p:cNvPr id="28679" name="矩形 22"/>
            <p:cNvSpPr/>
            <p:nvPr/>
          </p:nvSpPr>
          <p:spPr>
            <a:xfrm>
              <a:off x="7653265" y="4059773"/>
              <a:ext cx="542942" cy="58439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3200" i="1">
                  <a:latin typeface="Times New Roman" panose="02020603050405020304" pitchFamily="18" charset="0"/>
                  <a:ea typeface="黑体" panose="02010609060101010101" charset="-122"/>
                </a:rPr>
                <a:t>C′</a:t>
              </a:r>
              <a:endParaRPr lang="en-US" altLang="zh-CN" sz="3200" i="1">
                <a:latin typeface="Times New Roman" panose="02020603050405020304" pitchFamily="18" charset="0"/>
                <a:ea typeface="黑体" panose="02010609060101010101" charset="-122"/>
              </a:endParaRPr>
            </a:p>
          </p:txBody>
        </p:sp>
      </p:grpSp>
      <p:grpSp>
        <p:nvGrpSpPr>
          <p:cNvPr id="28680" name="组合 17"/>
          <p:cNvGrpSpPr/>
          <p:nvPr/>
        </p:nvGrpSpPr>
        <p:grpSpPr>
          <a:xfrm>
            <a:off x="2192020" y="1340168"/>
            <a:ext cx="2847975" cy="2306003"/>
            <a:chOff x="640680" y="1628378"/>
            <a:chExt cx="2846791" cy="2306440"/>
          </a:xfrm>
        </p:grpSpPr>
        <p:sp>
          <p:nvSpPr>
            <p:cNvPr id="19" name="等腰三角形 3"/>
            <p:cNvSpPr/>
            <p:nvPr/>
          </p:nvSpPr>
          <p:spPr>
            <a:xfrm rot="8979467">
              <a:off x="1197661" y="2720785"/>
              <a:ext cx="2289810" cy="978085"/>
            </a:xfrm>
            <a:custGeom>
              <a:gdLst>
                <a:gd name="connsiteX0" fmla="*/ 0 w 1405720"/>
                <a:gd name="connsiteY0" fmla="*/ 1392071 h 1392071"/>
                <a:gd name="connsiteX1" fmla="*/ 702860 w 1405720"/>
                <a:gd name="connsiteY1" fmla="*/ 0 h 1392071"/>
                <a:gd name="connsiteX2" fmla="*/ 1405720 w 1405720"/>
                <a:gd name="connsiteY2" fmla="*/ 1392071 h 1392071"/>
                <a:gd name="connsiteX3" fmla="*/ 0 w 1405720"/>
                <a:gd name="connsiteY3" fmla="*/ 1392071 h 1392071"/>
                <a:gd name="connsiteX0-1" fmla="*/ 0 w 1705970"/>
                <a:gd name="connsiteY0-2" fmla="*/ 1392071 h 1392071"/>
                <a:gd name="connsiteX1-3" fmla="*/ 702860 w 1705970"/>
                <a:gd name="connsiteY1-4" fmla="*/ 0 h 1392071"/>
                <a:gd name="connsiteX2-5" fmla="*/ 1705970 w 1705970"/>
                <a:gd name="connsiteY2-6" fmla="*/ 1392071 h 1392071"/>
                <a:gd name="connsiteX3-7" fmla="*/ 0 w 1705970"/>
                <a:gd name="connsiteY3-8" fmla="*/ 1392071 h 1392071"/>
                <a:gd name="connsiteX0-9" fmla="*/ 0 w 1705970"/>
                <a:gd name="connsiteY0-10" fmla="*/ 1368777 h 1368777"/>
                <a:gd name="connsiteX1-11" fmla="*/ 432885 w 1705970"/>
                <a:gd name="connsiteY1-12" fmla="*/ 0 h 1368777"/>
                <a:gd name="connsiteX2-13" fmla="*/ 1705970 w 1705970"/>
                <a:gd name="connsiteY2-14" fmla="*/ 1368777 h 1368777"/>
                <a:gd name="connsiteX3-15" fmla="*/ 0 w 1705970"/>
                <a:gd name="connsiteY3-16" fmla="*/ 1368777 h 1368777"/>
                <a:gd name="connsiteX0-17" fmla="*/ 0 w 1705970"/>
                <a:gd name="connsiteY0-18" fmla="*/ 1322190 h 1322190"/>
                <a:gd name="connsiteX1-19" fmla="*/ 445741 w 1705970"/>
                <a:gd name="connsiteY1-20" fmla="*/ 0 h 1322190"/>
                <a:gd name="connsiteX2-21" fmla="*/ 1705970 w 1705970"/>
                <a:gd name="connsiteY2-22" fmla="*/ 1322190 h 1322190"/>
                <a:gd name="connsiteX3-23" fmla="*/ 0 w 1705970"/>
                <a:gd name="connsiteY3-24" fmla="*/ 1322190 h 1322190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705970" h="1322190">
                  <a:moveTo>
                    <a:pt x="0" y="1322190"/>
                  </a:moveTo>
                  <a:lnTo>
                    <a:pt x="445741" y="0"/>
                  </a:lnTo>
                  <a:lnTo>
                    <a:pt x="1705970" y="1322190"/>
                  </a:lnTo>
                  <a:lnTo>
                    <a:pt x="0" y="1322190"/>
                  </a:lnTo>
                  <a:close/>
                </a:path>
              </a:pathLst>
            </a:custGeom>
            <a:noFill/>
            <a:ln w="38100"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682" name="文本框 19"/>
            <p:cNvSpPr txBox="1"/>
            <p:nvPr/>
          </p:nvSpPr>
          <p:spPr>
            <a:xfrm>
              <a:off x="2676596" y="1628378"/>
              <a:ext cx="731533" cy="58367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3200" i="1">
                  <a:latin typeface="Times New Roman" panose="02020603050405020304" pitchFamily="18" charset="0"/>
                  <a:ea typeface="黑体" panose="02010609060101010101" charset="-122"/>
                </a:rPr>
                <a:t>A</a:t>
              </a:r>
              <a:endParaRPr lang="zh-CN" altLang="en-US" sz="3200" i="1">
                <a:latin typeface="Times New Roman" panose="02020603050405020304" pitchFamily="18" charset="0"/>
                <a:ea typeface="黑体" panose="02010609060101010101" charset="-122"/>
              </a:endParaRPr>
            </a:p>
          </p:txBody>
        </p:sp>
        <p:sp>
          <p:nvSpPr>
            <p:cNvPr id="28683" name="文本框 20"/>
            <p:cNvSpPr txBox="1"/>
            <p:nvPr/>
          </p:nvSpPr>
          <p:spPr>
            <a:xfrm>
              <a:off x="640680" y="3314622"/>
              <a:ext cx="731533" cy="58367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3200" i="1">
                  <a:latin typeface="Times New Roman" panose="02020603050405020304" pitchFamily="18" charset="0"/>
                  <a:ea typeface="黑体" panose="02010609060101010101" charset="-122"/>
                </a:rPr>
                <a:t>B</a:t>
              </a:r>
              <a:endParaRPr lang="zh-CN" altLang="en-US" sz="3200" i="1">
                <a:latin typeface="Times New Roman" panose="02020603050405020304" pitchFamily="18" charset="0"/>
                <a:ea typeface="黑体" panose="02010609060101010101" charset="-122"/>
              </a:endParaRPr>
            </a:p>
          </p:txBody>
        </p:sp>
        <p:sp>
          <p:nvSpPr>
            <p:cNvPr id="28684" name="文本框 21"/>
            <p:cNvSpPr txBox="1"/>
            <p:nvPr/>
          </p:nvSpPr>
          <p:spPr>
            <a:xfrm>
              <a:off x="2676596" y="3351142"/>
              <a:ext cx="731533" cy="58367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3200" i="1">
                  <a:latin typeface="Times New Roman" panose="02020603050405020304" pitchFamily="18" charset="0"/>
                  <a:ea typeface="黑体" panose="02010609060101010101" charset="-122"/>
                </a:rPr>
                <a:t>C</a:t>
              </a:r>
              <a:endParaRPr lang="zh-CN" altLang="en-US" sz="3200" i="1">
                <a:latin typeface="Times New Roman" panose="02020603050405020304" pitchFamily="18" charset="0"/>
                <a:ea typeface="黑体" panose="02010609060101010101" charset="-122"/>
              </a:endParaRPr>
            </a:p>
          </p:txBody>
        </p:sp>
      </p:grpSp>
      <p:grpSp>
        <p:nvGrpSpPr>
          <p:cNvPr id="28685" name="组合 7"/>
          <p:cNvGrpSpPr/>
          <p:nvPr/>
        </p:nvGrpSpPr>
        <p:grpSpPr>
          <a:xfrm>
            <a:off x="9121458" y="782955"/>
            <a:ext cx="538162" cy="2320925"/>
            <a:chOff x="7862140" y="1751766"/>
            <a:chExt cx="538648" cy="2321634"/>
          </a:xfrm>
        </p:grpSpPr>
        <p:sp>
          <p:nvSpPr>
            <p:cNvPr id="28686" name="矩形 45"/>
            <p:cNvSpPr/>
            <p:nvPr/>
          </p:nvSpPr>
          <p:spPr>
            <a:xfrm>
              <a:off x="7949531" y="1751766"/>
              <a:ext cx="451257" cy="583743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3200" i="1">
                  <a:latin typeface="Times New Roman" panose="02020603050405020304" pitchFamily="18" charset="0"/>
                  <a:ea typeface="黑体" panose="02010609060101010101" charset="-122"/>
                </a:rPr>
                <a:t>N</a:t>
              </a:r>
              <a:endParaRPr lang="en-US" altLang="zh-CN" sz="3200" i="1">
                <a:latin typeface="Times New Roman" panose="02020603050405020304" pitchFamily="18" charset="0"/>
                <a:ea typeface="黑体" panose="02010609060101010101" charset="-122"/>
              </a:endParaRPr>
            </a:p>
          </p:txBody>
        </p:sp>
        <p:cxnSp>
          <p:nvCxnSpPr>
            <p:cNvPr id="7" name="直接连接符 6"/>
            <p:cNvCxnSpPr/>
            <p:nvPr/>
          </p:nvCxnSpPr>
          <p:spPr>
            <a:xfrm flipH="1" flipV="1">
              <a:off x="7862140" y="2056659"/>
              <a:ext cx="0" cy="201674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" name="弧形 4"/>
          <p:cNvSpPr/>
          <p:nvPr/>
        </p:nvSpPr>
        <p:spPr>
          <a:xfrm rot="11735912">
            <a:off x="7081520" y="2199005"/>
            <a:ext cx="1103313" cy="1182688"/>
          </a:xfrm>
          <a:prstGeom prst="arc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689" name="矩形 25"/>
          <p:cNvSpPr/>
          <p:nvPr/>
        </p:nvSpPr>
        <p:spPr>
          <a:xfrm>
            <a:off x="6708458" y="3057843"/>
            <a:ext cx="520065" cy="58356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i="1">
                <a:latin typeface="Times New Roman" panose="02020603050405020304" pitchFamily="18" charset="0"/>
                <a:ea typeface="黑体" panose="02010609060101010101" charset="-122"/>
              </a:rPr>
              <a:t>B′</a:t>
            </a:r>
            <a:endParaRPr lang="en-US" altLang="zh-CN" sz="3200" i="1">
              <a:latin typeface="Times New Roman" panose="02020603050405020304" pitchFamily="18" charset="0"/>
              <a:ea typeface="黑体" panose="02010609060101010101" charset="-122"/>
            </a:endParaRPr>
          </a:p>
        </p:txBody>
      </p:sp>
      <p:sp>
        <p:nvSpPr>
          <p:cNvPr id="27" name="弧形 26"/>
          <p:cNvSpPr/>
          <p:nvPr/>
        </p:nvSpPr>
        <p:spPr>
          <a:xfrm rot="736417">
            <a:off x="8170545" y="1757680"/>
            <a:ext cx="1103313" cy="1184275"/>
          </a:xfrm>
          <a:prstGeom prst="arc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691" name="矩形 27"/>
          <p:cNvSpPr/>
          <p:nvPr/>
        </p:nvSpPr>
        <p:spPr>
          <a:xfrm>
            <a:off x="9200833" y="1703705"/>
            <a:ext cx="520065" cy="58356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i="1">
                <a:latin typeface="Times New Roman" panose="02020603050405020304" pitchFamily="18" charset="0"/>
                <a:ea typeface="黑体" panose="02010609060101010101" charset="-122"/>
              </a:rPr>
              <a:t>A′</a:t>
            </a:r>
            <a:endParaRPr lang="en-US" altLang="zh-CN" sz="3200" i="1">
              <a:latin typeface="Times New Roman" panose="02020603050405020304" pitchFamily="18" charset="0"/>
              <a:ea typeface="黑体" panose="02010609060101010101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7119620" y="1919605"/>
            <a:ext cx="2001838" cy="117157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等腰三角形 3"/>
          <p:cNvSpPr/>
          <p:nvPr/>
        </p:nvSpPr>
        <p:spPr>
          <a:xfrm rot="8979467">
            <a:off x="7256145" y="2451418"/>
            <a:ext cx="2290763" cy="979488"/>
          </a:xfrm>
          <a:custGeom>
            <a:gdLst>
              <a:gd name="connsiteX0" fmla="*/ 0 w 1405720"/>
              <a:gd name="connsiteY0" fmla="*/ 1392071 h 1392071"/>
              <a:gd name="connsiteX1" fmla="*/ 702860 w 1405720"/>
              <a:gd name="connsiteY1" fmla="*/ 0 h 1392071"/>
              <a:gd name="connsiteX2" fmla="*/ 1405720 w 1405720"/>
              <a:gd name="connsiteY2" fmla="*/ 1392071 h 1392071"/>
              <a:gd name="connsiteX3" fmla="*/ 0 w 1405720"/>
              <a:gd name="connsiteY3" fmla="*/ 1392071 h 1392071"/>
              <a:gd name="connsiteX0-1" fmla="*/ 0 w 1705970"/>
              <a:gd name="connsiteY0-2" fmla="*/ 1392071 h 1392071"/>
              <a:gd name="connsiteX1-3" fmla="*/ 702860 w 1705970"/>
              <a:gd name="connsiteY1-4" fmla="*/ 0 h 1392071"/>
              <a:gd name="connsiteX2-5" fmla="*/ 1705970 w 1705970"/>
              <a:gd name="connsiteY2-6" fmla="*/ 1392071 h 1392071"/>
              <a:gd name="connsiteX3-7" fmla="*/ 0 w 1705970"/>
              <a:gd name="connsiteY3-8" fmla="*/ 1392071 h 1392071"/>
              <a:gd name="connsiteX0-9" fmla="*/ 0 w 1705970"/>
              <a:gd name="connsiteY0-10" fmla="*/ 1368777 h 1368777"/>
              <a:gd name="connsiteX1-11" fmla="*/ 432885 w 1705970"/>
              <a:gd name="connsiteY1-12" fmla="*/ 0 h 1368777"/>
              <a:gd name="connsiteX2-13" fmla="*/ 1705970 w 1705970"/>
              <a:gd name="connsiteY2-14" fmla="*/ 1368777 h 1368777"/>
              <a:gd name="connsiteX3-15" fmla="*/ 0 w 1705970"/>
              <a:gd name="connsiteY3-16" fmla="*/ 1368777 h 1368777"/>
              <a:gd name="connsiteX0-17" fmla="*/ 0 w 1705970"/>
              <a:gd name="connsiteY0-18" fmla="*/ 1322190 h 1322190"/>
              <a:gd name="connsiteX1-19" fmla="*/ 445741 w 1705970"/>
              <a:gd name="connsiteY1-20" fmla="*/ 0 h 1322190"/>
              <a:gd name="connsiteX2-21" fmla="*/ 1705970 w 1705970"/>
              <a:gd name="connsiteY2-22" fmla="*/ 1322190 h 1322190"/>
              <a:gd name="connsiteX3-23" fmla="*/ 0 w 1705970"/>
              <a:gd name="connsiteY3-24" fmla="*/ 1322190 h 132219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705970" h="1322190">
                <a:moveTo>
                  <a:pt x="0" y="1322190"/>
                </a:moveTo>
                <a:lnTo>
                  <a:pt x="445741" y="0"/>
                </a:lnTo>
                <a:lnTo>
                  <a:pt x="1705970" y="1322190"/>
                </a:lnTo>
                <a:lnTo>
                  <a:pt x="0" y="1322190"/>
                </a:lnTo>
                <a:close/>
              </a:path>
            </a:pathLst>
          </a:custGeom>
          <a:gradFill>
            <a:gsLst>
              <a:gs pos="0">
                <a:schemeClr val="accent5">
                  <a:tint val="50000"/>
                  <a:satMod val="300000"/>
                  <a:alpha val="51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" name="等腰三角形 3"/>
          <p:cNvSpPr/>
          <p:nvPr/>
        </p:nvSpPr>
        <p:spPr>
          <a:xfrm rot="8979467">
            <a:off x="2749233" y="2430780"/>
            <a:ext cx="2290763" cy="979488"/>
          </a:xfrm>
          <a:custGeom>
            <a:gdLst>
              <a:gd name="connsiteX0" fmla="*/ 0 w 1405720"/>
              <a:gd name="connsiteY0" fmla="*/ 1392071 h 1392071"/>
              <a:gd name="connsiteX1" fmla="*/ 702860 w 1405720"/>
              <a:gd name="connsiteY1" fmla="*/ 0 h 1392071"/>
              <a:gd name="connsiteX2" fmla="*/ 1405720 w 1405720"/>
              <a:gd name="connsiteY2" fmla="*/ 1392071 h 1392071"/>
              <a:gd name="connsiteX3" fmla="*/ 0 w 1405720"/>
              <a:gd name="connsiteY3" fmla="*/ 1392071 h 1392071"/>
              <a:gd name="connsiteX0-1" fmla="*/ 0 w 1705970"/>
              <a:gd name="connsiteY0-2" fmla="*/ 1392071 h 1392071"/>
              <a:gd name="connsiteX1-3" fmla="*/ 702860 w 1705970"/>
              <a:gd name="connsiteY1-4" fmla="*/ 0 h 1392071"/>
              <a:gd name="connsiteX2-5" fmla="*/ 1705970 w 1705970"/>
              <a:gd name="connsiteY2-6" fmla="*/ 1392071 h 1392071"/>
              <a:gd name="connsiteX3-7" fmla="*/ 0 w 1705970"/>
              <a:gd name="connsiteY3-8" fmla="*/ 1392071 h 1392071"/>
              <a:gd name="connsiteX0-9" fmla="*/ 0 w 1705970"/>
              <a:gd name="connsiteY0-10" fmla="*/ 1368777 h 1368777"/>
              <a:gd name="connsiteX1-11" fmla="*/ 432885 w 1705970"/>
              <a:gd name="connsiteY1-12" fmla="*/ 0 h 1368777"/>
              <a:gd name="connsiteX2-13" fmla="*/ 1705970 w 1705970"/>
              <a:gd name="connsiteY2-14" fmla="*/ 1368777 h 1368777"/>
              <a:gd name="connsiteX3-15" fmla="*/ 0 w 1705970"/>
              <a:gd name="connsiteY3-16" fmla="*/ 1368777 h 1368777"/>
              <a:gd name="connsiteX0-17" fmla="*/ 0 w 1705970"/>
              <a:gd name="connsiteY0-18" fmla="*/ 1322190 h 1322190"/>
              <a:gd name="connsiteX1-19" fmla="*/ 445741 w 1705970"/>
              <a:gd name="connsiteY1-20" fmla="*/ 0 h 1322190"/>
              <a:gd name="connsiteX2-21" fmla="*/ 1705970 w 1705970"/>
              <a:gd name="connsiteY2-22" fmla="*/ 1322190 h 1322190"/>
              <a:gd name="connsiteX3-23" fmla="*/ 0 w 1705970"/>
              <a:gd name="connsiteY3-24" fmla="*/ 1322190 h 132219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705970" h="1322190">
                <a:moveTo>
                  <a:pt x="0" y="1322190"/>
                </a:moveTo>
                <a:lnTo>
                  <a:pt x="445741" y="0"/>
                </a:lnTo>
                <a:lnTo>
                  <a:pt x="1705970" y="1322190"/>
                </a:lnTo>
                <a:lnTo>
                  <a:pt x="0" y="1322190"/>
                </a:lnTo>
                <a:close/>
              </a:path>
            </a:pathLst>
          </a:custGeom>
          <a:gradFill>
            <a:gsLst>
              <a:gs pos="0">
                <a:schemeClr val="accent5">
                  <a:tint val="50000"/>
                  <a:satMod val="300000"/>
                  <a:alpha val="51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等线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8695" name="组合 39"/>
          <p:cNvGrpSpPr/>
          <p:nvPr/>
        </p:nvGrpSpPr>
        <p:grpSpPr>
          <a:xfrm rot="-5400000">
            <a:off x="4387533" y="2849880"/>
            <a:ext cx="261937" cy="204788"/>
            <a:chOff x="-739588" y="2501153"/>
            <a:chExt cx="443753" cy="416859"/>
          </a:xfrm>
        </p:grpSpPr>
        <p:cxnSp>
          <p:nvCxnSpPr>
            <p:cNvPr id="28696" name="直接连接符 40"/>
            <p:cNvCxnSpPr/>
            <p:nvPr/>
          </p:nvCxnSpPr>
          <p:spPr>
            <a:xfrm>
              <a:off x="-739588" y="2501153"/>
              <a:ext cx="443753" cy="0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697" name="直接连接符 41"/>
            <p:cNvCxnSpPr/>
            <p:nvPr/>
          </p:nvCxnSpPr>
          <p:spPr>
            <a:xfrm flipH="1">
              <a:off x="-295835" y="2501153"/>
              <a:ext cx="0" cy="416859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8698" name="组合 39"/>
          <p:cNvGrpSpPr/>
          <p:nvPr/>
        </p:nvGrpSpPr>
        <p:grpSpPr>
          <a:xfrm rot="-5400000">
            <a:off x="8888095" y="2857818"/>
            <a:ext cx="261938" cy="204787"/>
            <a:chOff x="-739588" y="2501153"/>
            <a:chExt cx="443753" cy="416859"/>
          </a:xfrm>
        </p:grpSpPr>
        <p:cxnSp>
          <p:nvCxnSpPr>
            <p:cNvPr id="28699" name="直接连接符 40"/>
            <p:cNvCxnSpPr/>
            <p:nvPr/>
          </p:nvCxnSpPr>
          <p:spPr>
            <a:xfrm>
              <a:off x="-739588" y="2501153"/>
              <a:ext cx="443753" cy="0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700" name="直接连接符 41"/>
            <p:cNvCxnSpPr/>
            <p:nvPr/>
          </p:nvCxnSpPr>
          <p:spPr>
            <a:xfrm flipH="1">
              <a:off x="-295835" y="2501153"/>
              <a:ext cx="0" cy="416859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2" name="任意多边形 31"/>
          <p:cNvSpPr/>
          <p:nvPr/>
        </p:nvSpPr>
        <p:spPr>
          <a:xfrm>
            <a:off x="7129145" y="1938655"/>
            <a:ext cx="2009775" cy="1162050"/>
          </a:xfrm>
          <a:custGeom>
            <a:cxnLst>
              <a:cxn ang="0">
                <a:pos x="1986845" y="0"/>
              </a:cxn>
              <a:cxn ang="0">
                <a:pos x="0" y="1162756"/>
              </a:cxn>
              <a:cxn ang="0">
                <a:pos x="2009422" y="1151467"/>
              </a:cxn>
              <a:cxn ang="0">
                <a:pos x="1986845" y="0"/>
              </a:cxn>
            </a:cxnLst>
            <a:rect l="l" t="t" r="r" b="b"/>
            <a:pathLst>
              <a:path w="2009421" h="1162756">
                <a:moveTo>
                  <a:pt x="1986845" y="0"/>
                </a:moveTo>
                <a:lnTo>
                  <a:pt x="0" y="1162756"/>
                </a:lnTo>
                <a:lnTo>
                  <a:pt x="2009422" y="1151467"/>
                </a:lnTo>
                <a:lnTo>
                  <a:pt x="1986845" y="0"/>
                </a:lnTo>
                <a:close/>
              </a:path>
            </a:pathLst>
          </a:custGeom>
          <a:noFill/>
          <a:ln w="28575" cap="flat" cmpd="sng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556" name="圆角矩形标注 12"/>
          <p:cNvSpPr/>
          <p:nvPr/>
        </p:nvSpPr>
        <p:spPr>
          <a:xfrm flipH="1" flipV="1">
            <a:off x="4392295" y="4559300"/>
            <a:ext cx="6679565" cy="1300480"/>
          </a:xfrm>
          <a:prstGeom prst="wedgeRoundRectCallout">
            <a:avLst>
              <a:gd name="adj1" fmla="val 67378"/>
              <a:gd name="adj2" fmla="val -20556"/>
              <a:gd name="adj3" fmla="val 16667"/>
            </a:avLst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rot="10800000" anchor="ctr" anchorCtr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</a:pPr>
            <a:r>
              <a:rPr lang="en-US" altLang="zh-CN"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   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思考：通过上面的探究，你能得出什么结论？</a:t>
            </a:r>
            <a:endParaRPr lang="zh-CN" altLang="en-US" sz="28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6810" y="4445000"/>
            <a:ext cx="1899285" cy="189928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path" presetSubtype="0" dur="200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604 0.002037 L -0.36974 -0.001944" pathEditMode="relative" rAng="0" ptsTypes="">
                                      <p:cBhvr>
                                        <p:cTn id="3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" y="-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355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470785" y="957898"/>
            <a:ext cx="7923213" cy="1210945"/>
          </a:xfrm>
          <a:prstGeom prst="rect">
            <a:avLst/>
          </a:prstGeom>
          <a:noFill/>
          <a:ln>
            <a:noFill/>
          </a:ln>
          <a:effectLst>
            <a:outerShdw dist="28398" dir="1593903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kumimoji="1" sz="2400" u="sng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kumimoji="1" sz="2400" u="sng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kumimoji="1" sz="2400" u="sng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kumimoji="1" sz="2400" u="sng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kumimoji="1" sz="2400" u="sng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u="sng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u="sng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u="sng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u="sng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　　</a:t>
            </a:r>
            <a:r>
              <a: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斜边和一条直角边分别相等的两个直角三角形全等（简写为“斜边、直角边”或“</a:t>
            </a:r>
            <a:r>
              <a:rPr kumimoji="0" lang="en-US" altLang="zh-CN" sz="28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HL”</a:t>
            </a:r>
            <a:r>
              <a: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）．</a:t>
            </a:r>
            <a:endParaRPr kumimoji="0" lang="zh-CN" altLang="en-US" sz="28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7" name="Rectangle 21"/>
          <p:cNvSpPr>
            <a:spLocks noChangeArrowheads="1"/>
          </p:cNvSpPr>
          <p:nvPr/>
        </p:nvSpPr>
        <p:spPr bwMode="auto">
          <a:xfrm>
            <a:off x="2470785" y="2851150"/>
            <a:ext cx="6397625" cy="3018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1593903" algn="ctr" rotWithShape="0">
                    <a:srgbClr val="00000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kumimoji="1" sz="2400" u="sng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kumimoji="1" sz="2400" u="sng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kumimoji="1" sz="2400" u="sng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kumimoji="1" sz="2400" u="sng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kumimoji="1" sz="2400" u="sng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u="sng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u="sng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u="sng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2400" u="sng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几何语言：</a:t>
            </a:r>
            <a:endParaRPr kumimoji="0" lang="zh-CN" altLang="en-US" sz="28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∵</a:t>
            </a:r>
            <a:r>
              <a: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　在</a:t>
            </a:r>
            <a:r>
              <a:rPr kumimoji="0" lang="en-US" altLang="zh-CN" sz="2800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Rt</a:t>
            </a:r>
            <a:r>
              <a:rPr kumimoji="0" lang="el-GR" altLang="ja-JP" sz="28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</a:rPr>
              <a:t>△</a:t>
            </a:r>
            <a:r>
              <a:rPr kumimoji="0" lang="en-US" altLang="zh-CN" sz="2800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ABC</a:t>
            </a:r>
            <a:r>
              <a:rPr kumimoji="0" lang="en-US" altLang="zh-CN" sz="28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和 </a:t>
            </a:r>
            <a:r>
              <a:rPr kumimoji="0" lang="en-US" altLang="zh-CN" sz="2800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Rt</a:t>
            </a:r>
            <a:r>
              <a:rPr kumimoji="0" lang="en-US" altLang="zh-CN" sz="2800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</a:rPr>
              <a:t>△</a:t>
            </a:r>
            <a:r>
              <a:rPr kumimoji="0" lang="en-US" altLang="zh-CN" sz="2800" i="1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kumimoji="0" lang="en-US" altLang="zh-CN" sz="2800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′</a:t>
            </a:r>
            <a:r>
              <a:rPr kumimoji="0" lang="en-US" altLang="zh-CN" sz="2800" i="1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kumimoji="0" lang="en-US" altLang="zh-CN" sz="2800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′</a:t>
            </a:r>
            <a:r>
              <a:rPr kumimoji="0" lang="en-US" altLang="zh-CN" sz="2800" i="1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C</a:t>
            </a:r>
            <a:r>
              <a:rPr kumimoji="0" lang="en-US" altLang="zh-CN" sz="28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′</a:t>
            </a:r>
            <a:r>
              <a: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中， </a:t>
            </a:r>
            <a:endParaRPr kumimoji="0" lang="zh-CN" altLang="en-US" sz="28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    </a:t>
            </a:r>
            <a:r>
              <a: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　    </a:t>
            </a:r>
            <a:r>
              <a:rPr kumimoji="0" lang="en-US" altLang="zh-CN" sz="2800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AB</a:t>
            </a:r>
            <a:r>
              <a:rPr kumimoji="0" lang="en-US" altLang="zh-CN" sz="28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 =</a:t>
            </a:r>
            <a:r>
              <a:rPr kumimoji="0" lang="en-US" altLang="zh-CN" sz="2800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kumimoji="0" lang="en-US" altLang="zh-CN" sz="28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′</a:t>
            </a:r>
            <a:r>
              <a:rPr kumimoji="0" lang="en-US" altLang="zh-CN" sz="2800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kumimoji="0" lang="en-US" altLang="zh-CN" sz="28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′</a:t>
            </a:r>
            <a:r>
              <a: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，</a:t>
            </a:r>
            <a:endParaRPr kumimoji="0" lang="zh-CN" altLang="el-GR" sz="28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            </a:t>
            </a:r>
            <a:r>
              <a:rPr kumimoji="0" lang="en-US" altLang="zh-CN" sz="2800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BC</a:t>
            </a:r>
            <a:r>
              <a:rPr kumimoji="0" lang="en-US" altLang="zh-CN" sz="28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 =</a:t>
            </a:r>
            <a:r>
              <a:rPr kumimoji="0" lang="en-US" altLang="zh-CN" sz="2800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kumimoji="0" lang="en-US" altLang="zh-CN" sz="28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′</a:t>
            </a:r>
            <a:r>
              <a:rPr kumimoji="0" lang="en-US" altLang="zh-CN" sz="2800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C</a:t>
            </a:r>
            <a:r>
              <a:rPr kumimoji="0" lang="en-US" altLang="zh-CN" sz="28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′(</a:t>
            </a:r>
            <a:r>
              <a: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或</a:t>
            </a:r>
            <a:r>
              <a:rPr kumimoji="0" lang="en-US" altLang="zh-CN" sz="2800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AC</a:t>
            </a:r>
            <a:r>
              <a:rPr kumimoji="0" lang="en-US" altLang="zh-CN" sz="28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=</a:t>
            </a:r>
            <a:r>
              <a:rPr kumimoji="0" lang="en-US" altLang="zh-CN" sz="2800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kumimoji="0" lang="en-US" altLang="zh-CN" sz="28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′</a:t>
            </a:r>
            <a:r>
              <a:rPr kumimoji="0" lang="en-US" altLang="zh-CN" sz="2800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C</a:t>
            </a:r>
            <a:r>
              <a:rPr kumimoji="0" lang="en-US" altLang="zh-CN" sz="28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′)</a:t>
            </a:r>
            <a:r>
              <a: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，</a:t>
            </a:r>
            <a:endParaRPr kumimoji="0" lang="en-US" altLang="zh-CN" sz="28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∴</a:t>
            </a:r>
            <a:r>
              <a: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　</a:t>
            </a:r>
            <a:r>
              <a:rPr kumimoji="0" lang="en-US" altLang="zh-CN" sz="2800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Rt</a:t>
            </a:r>
            <a:r>
              <a:rPr kumimoji="0" lang="el-GR" altLang="zh-CN" sz="28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</a:rPr>
              <a:t>△</a:t>
            </a:r>
            <a:r>
              <a:rPr kumimoji="0" lang="en-US" altLang="zh-CN" sz="2800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ABC</a:t>
            </a:r>
            <a:r>
              <a:rPr kumimoji="0" lang="en-US" altLang="zh-CN" sz="28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28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</a:rPr>
              <a:t>≌</a:t>
            </a:r>
            <a:r>
              <a:rPr kumimoji="0" lang="en-US" altLang="zh-CN" sz="28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 Rt</a:t>
            </a:r>
            <a:r>
              <a:rPr kumimoji="0" lang="en-US" altLang="zh-CN" sz="2800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</a:rPr>
              <a:t>△</a:t>
            </a:r>
            <a:r>
              <a:rPr kumimoji="0" lang="en-US" altLang="zh-CN" sz="2800" i="1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kumimoji="0" lang="en-US" altLang="zh-CN" sz="2800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′</a:t>
            </a:r>
            <a:r>
              <a:rPr kumimoji="0" lang="en-US" altLang="zh-CN" sz="2800" i="1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kumimoji="0" lang="en-US" altLang="zh-CN" sz="2800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′</a:t>
            </a:r>
            <a:r>
              <a:rPr kumimoji="0" lang="en-US" altLang="zh-CN" sz="2800" i="1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C</a:t>
            </a:r>
            <a:r>
              <a:rPr kumimoji="0" lang="en-US" altLang="zh-CN" sz="28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′</a:t>
            </a:r>
            <a:r>
              <a: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（</a:t>
            </a:r>
            <a:r>
              <a:rPr kumimoji="0" lang="en-US" altLang="zh-CN" sz="28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HL</a:t>
            </a:r>
            <a:r>
              <a: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）．</a:t>
            </a:r>
            <a:endParaRPr kumimoji="0" lang="zh-CN" altLang="en-US" sz="28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8" name="AutoShape 64"/>
          <p:cNvSpPr/>
          <p:nvPr/>
        </p:nvSpPr>
        <p:spPr>
          <a:xfrm>
            <a:off x="3334385" y="4400794"/>
            <a:ext cx="187325" cy="557678"/>
          </a:xfrm>
          <a:prstGeom prst="leftBrace">
            <a:avLst>
              <a:gd name="adj1" fmla="val 32542"/>
              <a:gd name="adj2" fmla="val 50000"/>
            </a:avLst>
          </a:prstGeom>
          <a:noFill/>
          <a:ln w="28575" cap="flat" cmpd="sng">
            <a:solidFill>
              <a:srgbClr val="333333"/>
            </a:solidFill>
            <a:prstDash val="solid"/>
            <a:headEnd type="none" w="med" len="med"/>
            <a:tailEnd type="none" w="med" len="med"/>
          </a:ln>
        </p:spPr>
        <p:txBody>
          <a:bodyPr wrap="square" anchor="ctr" anchorCtr="0">
            <a:spAutoFit/>
          </a:bodyPr>
          <a:lstStyle>
            <a:defPPr>
              <a:defRPr lang="zh-CN"/>
            </a:defPPr>
            <a:lvl1pPr marL="342900" indent="-34290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lnSpc>
                <a:spcPct val="100000"/>
              </a:lnSpc>
            </a:pPr>
            <a:endParaRPr lang="zh-CN" altLang="en-US" b="0">
              <a:solidFill>
                <a:schemeClr val="tx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12294" name="Group 59"/>
          <p:cNvGrpSpPr/>
          <p:nvPr/>
        </p:nvGrpSpPr>
        <p:grpSpPr>
          <a:xfrm>
            <a:off x="8905875" y="2105025"/>
            <a:ext cx="2125663" cy="1963738"/>
            <a:chOff x="3861" y="2495"/>
            <a:chExt cx="1339" cy="1237"/>
          </a:xfrm>
        </p:grpSpPr>
        <p:sp>
          <p:nvSpPr>
            <p:cNvPr id="10253" name="AutoShape 33"/>
            <p:cNvSpPr/>
            <p:nvPr/>
          </p:nvSpPr>
          <p:spPr>
            <a:xfrm>
              <a:off x="4177" y="2761"/>
              <a:ext cx="581" cy="856"/>
            </a:xfrm>
            <a:prstGeom prst="rtTriangle">
              <a:avLst/>
            </a:prstGeom>
            <a:noFill/>
            <a:ln w="28575" cap="flat" cmpd="sng">
              <a:solidFill>
                <a:srgbClr val="33333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>
              <a:spAutoFit/>
            </a:bodyPr>
            <a:lstStyle>
              <a:defPPr>
                <a:defRPr lang="zh-CN"/>
              </a:defPPr>
              <a:lvl1pPr marL="342900" indent="-342900" algn="l" defTabSz="914400" rtl="0" eaLnBrk="0" fontAlgn="base" latinLnBrk="0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sz="2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eaLnBrk="1" hangingPunct="1">
                <a:lnSpc>
                  <a:spcPct val="100000"/>
                </a:lnSpc>
              </a:pPr>
              <a:endParaRPr lang="zh-CN" altLang="en-US" sz="1800" b="0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254" name="Rectangle 35"/>
            <p:cNvSpPr/>
            <p:nvPr/>
          </p:nvSpPr>
          <p:spPr>
            <a:xfrm>
              <a:off x="4177" y="3537"/>
              <a:ext cx="81" cy="80"/>
            </a:xfrm>
            <a:prstGeom prst="rect">
              <a:avLst/>
            </a:prstGeom>
            <a:noFill/>
            <a:ln w="28575" cap="flat" cmpd="sng">
              <a:solidFill>
                <a:srgbClr val="33333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>
              <a:spAutoFit/>
            </a:bodyPr>
            <a:lstStyle>
              <a:defPPr>
                <a:defRPr lang="zh-CN"/>
              </a:defPPr>
              <a:lvl1pPr marL="342900" indent="-342900" algn="l" defTabSz="914400" rtl="0" eaLnBrk="0" fontAlgn="base" latinLnBrk="0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sz="2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eaLnBrk="1" hangingPunct="1">
                <a:lnSpc>
                  <a:spcPct val="100000"/>
                </a:lnSpc>
              </a:pPr>
              <a:endParaRPr lang="zh-CN" altLang="en-US" sz="1800" b="0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9" name="Rectangle 40"/>
            <p:cNvSpPr>
              <a:spLocks noChangeArrowheads="1"/>
            </p:cNvSpPr>
            <p:nvPr/>
          </p:nvSpPr>
          <p:spPr bwMode="auto">
            <a:xfrm>
              <a:off x="4053" y="2495"/>
              <a:ext cx="328" cy="2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  </a:t>
              </a:r>
              <a:endParaRPr kumimoji="0" lang="zh-CN" altLang="en-US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" name="Rectangle 41"/>
            <p:cNvSpPr>
              <a:spLocks noChangeArrowheads="1"/>
            </p:cNvSpPr>
            <p:nvPr/>
          </p:nvSpPr>
          <p:spPr bwMode="auto">
            <a:xfrm>
              <a:off x="4764" y="3438"/>
              <a:ext cx="436" cy="2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　</a:t>
              </a:r>
              <a:endParaRPr kumimoji="0" lang="zh-CN" altLang="en-US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" name="Rectangle 42"/>
            <p:cNvSpPr>
              <a:spLocks noChangeArrowheads="1"/>
            </p:cNvSpPr>
            <p:nvPr/>
          </p:nvSpPr>
          <p:spPr bwMode="auto">
            <a:xfrm>
              <a:off x="3861" y="3442"/>
              <a:ext cx="436" cy="2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C</a:t>
              </a:r>
              <a:r>
                <a:rPr kumimoji="0" lang="zh-CN" altLang="en-US" sz="24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宋体" panose="02010600030101010101" pitchFamily="2" charset="-122"/>
                  <a:cs typeface="+mn-cs"/>
                </a:rPr>
                <a:t>　</a:t>
              </a:r>
              <a:endParaRPr kumimoji="0" lang="zh-CN" altLang="en-US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8961120" y="4244975"/>
            <a:ext cx="2425700" cy="2023110"/>
            <a:chOff x="13212" y="6529"/>
            <a:chExt cx="3820" cy="3186"/>
          </a:xfrm>
        </p:grpSpPr>
        <p:grpSp>
          <p:nvGrpSpPr>
            <p:cNvPr id="12295" name="Group 60"/>
            <p:cNvGrpSpPr/>
            <p:nvPr/>
          </p:nvGrpSpPr>
          <p:grpSpPr>
            <a:xfrm>
              <a:off x="13212" y="6529"/>
              <a:ext cx="3820" cy="3187"/>
              <a:chOff x="4275" y="2817"/>
              <a:chExt cx="1528" cy="1275"/>
            </a:xfrm>
          </p:grpSpPr>
          <p:sp>
            <p:nvSpPr>
              <p:cNvPr id="24" name="Rectangle 47"/>
              <p:cNvSpPr>
                <a:spLocks noChangeArrowheads="1"/>
              </p:cNvSpPr>
              <p:nvPr/>
            </p:nvSpPr>
            <p:spPr bwMode="auto">
              <a:xfrm>
                <a:off x="4556" y="2817"/>
                <a:ext cx="413" cy="3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3333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800" i="1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i="1" noProof="0">
                    <a:ln>
                      <a:noFill/>
                    </a:ln>
                    <a:effectLst/>
                    <a:uLnTx/>
                    <a:uFillTx/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  <a:sym typeface="+mn-ea"/>
                  </a:rPr>
                  <a:t>′</a:t>
                </a:r>
                <a:r>
                  <a:rPr kumimoji="0" lang="en-US" altLang="zh-CN" sz="2800" i="1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  </a:t>
                </a:r>
                <a:endParaRPr kumimoji="0" lang="en-US" altLang="zh-CN" sz="2800" i="1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" name="Rectangle 48"/>
              <p:cNvSpPr>
                <a:spLocks noChangeArrowheads="1"/>
              </p:cNvSpPr>
              <p:nvPr/>
            </p:nvSpPr>
            <p:spPr bwMode="auto">
              <a:xfrm>
                <a:off x="5299" y="3763"/>
                <a:ext cx="504" cy="3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3333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800" i="1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i="1" noProof="0">
                    <a:ln>
                      <a:noFill/>
                    </a:ln>
                    <a:effectLst/>
                    <a:uLnTx/>
                    <a:uFillTx/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  <a:sym typeface="+mn-ea"/>
                  </a:rPr>
                  <a:t>′</a:t>
                </a:r>
                <a:r>
                  <a:rPr kumimoji="0" lang="zh-CN" altLang="en-US" sz="2800" i="1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　</a:t>
                </a:r>
                <a:endParaRPr kumimoji="0" lang="zh-CN" altLang="en-US" sz="2800" i="1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" name="Rectangle 49"/>
              <p:cNvSpPr>
                <a:spLocks noChangeArrowheads="1"/>
              </p:cNvSpPr>
              <p:nvPr/>
            </p:nvSpPr>
            <p:spPr bwMode="auto">
              <a:xfrm>
                <a:off x="4275" y="3763"/>
                <a:ext cx="493" cy="3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333333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800" i="1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C′</a:t>
                </a:r>
                <a:r>
                  <a:rPr kumimoji="0" lang="zh-CN" altLang="en-US" sz="2800" i="1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　</a:t>
                </a:r>
                <a:endParaRPr kumimoji="0" lang="zh-CN" altLang="en-US" sz="2800" i="1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9" name="AutoShape 33"/>
            <p:cNvSpPr/>
            <p:nvPr/>
          </p:nvSpPr>
          <p:spPr>
            <a:xfrm>
              <a:off x="14156" y="7251"/>
              <a:ext cx="1453" cy="2140"/>
            </a:xfrm>
            <a:prstGeom prst="rtTriangle">
              <a:avLst/>
            </a:prstGeom>
            <a:noFill/>
            <a:ln w="28575" cap="flat" cmpd="sng">
              <a:solidFill>
                <a:srgbClr val="33333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>
              <a:spAutoFit/>
            </a:bodyPr>
            <a:lstStyle>
              <a:defPPr>
                <a:defRPr lang="zh-CN"/>
              </a:defPPr>
              <a:lvl1pPr marL="342900" indent="-342900" algn="l" defTabSz="914400" rtl="0" eaLnBrk="0" fontAlgn="base" latinLnBrk="0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sz="2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eaLnBrk="1" hangingPunct="1">
                <a:lnSpc>
                  <a:spcPct val="100000"/>
                </a:lnSpc>
              </a:pPr>
              <a:endParaRPr lang="zh-CN" altLang="en-US" sz="1800" b="0">
                <a:latin typeface="Arial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" name="Rectangle 35"/>
            <p:cNvSpPr/>
            <p:nvPr/>
          </p:nvSpPr>
          <p:spPr>
            <a:xfrm>
              <a:off x="14156" y="9191"/>
              <a:ext cx="203" cy="200"/>
            </a:xfrm>
            <a:prstGeom prst="rect">
              <a:avLst/>
            </a:prstGeom>
            <a:noFill/>
            <a:ln w="28575" cap="flat" cmpd="sng">
              <a:solidFill>
                <a:srgbClr val="33333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>
              <a:spAutoFit/>
            </a:bodyPr>
            <a:lstStyle>
              <a:defPPr>
                <a:defRPr lang="zh-CN"/>
              </a:defPPr>
              <a:lvl1pPr marL="342900" indent="-342900" algn="l" defTabSz="914400" rtl="0" eaLnBrk="0" fontAlgn="base" latinLnBrk="0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sz="2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eaLnBrk="1" hangingPunct="1">
                <a:lnSpc>
                  <a:spcPct val="100000"/>
                </a:lnSpc>
              </a:pPr>
              <a:endParaRPr lang="zh-CN" altLang="en-US" sz="1800" b="0">
                <a:latin typeface="Arial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49064" y="901700"/>
            <a:ext cx="1763183" cy="1323975"/>
            <a:chOff x="1547813" y="3962400"/>
            <a:chExt cx="1421485" cy="1422204"/>
          </a:xfrm>
        </p:grpSpPr>
        <p:sp>
          <p:nvSpPr>
            <p:cNvPr id="13" name="MH_Other_2"/>
            <p:cNvSpPr/>
            <p:nvPr>
              <p:custDataLst>
                <p:tags r:id="rId3"/>
              </p:custDataLst>
            </p:nvPr>
          </p:nvSpPr>
          <p:spPr>
            <a:xfrm rot="8194362">
              <a:off x="1547813" y="3962400"/>
              <a:ext cx="1421485" cy="1422204"/>
            </a:xfrm>
            <a:custGeom>
              <a:gdLst>
                <a:gd name="connsiteX0" fmla="*/ 0 w 2232248"/>
                <a:gd name="connsiteY0" fmla="*/ 1116124 h 2232248"/>
                <a:gd name="connsiteX1" fmla="*/ 1116124 w 2232248"/>
                <a:gd name="connsiteY1" fmla="*/ 0 h 2232248"/>
                <a:gd name="connsiteX2" fmla="*/ 2232248 w 2232248"/>
                <a:gd name="connsiteY2" fmla="*/ 0 h 2232248"/>
                <a:gd name="connsiteX3" fmla="*/ 2232248 w 2232248"/>
                <a:gd name="connsiteY3" fmla="*/ 1116124 h 2232248"/>
                <a:gd name="connsiteX4" fmla="*/ 1116124 w 2232248"/>
                <a:gd name="connsiteY4" fmla="*/ 2232248 h 2232248"/>
                <a:gd name="connsiteX5" fmla="*/ 0 w 2232248"/>
                <a:gd name="connsiteY5" fmla="*/ 1116124 h 2232248"/>
                <a:gd name="connsiteX0-1" fmla="*/ 0 w 2232248"/>
                <a:gd name="connsiteY0-2" fmla="*/ 1116124 h 2232248"/>
                <a:gd name="connsiteX1-3" fmla="*/ 1116124 w 2232248"/>
                <a:gd name="connsiteY1-4" fmla="*/ 0 h 2232248"/>
                <a:gd name="connsiteX2-5" fmla="*/ 2232248 w 2232248"/>
                <a:gd name="connsiteY2-6" fmla="*/ 0 h 2232248"/>
                <a:gd name="connsiteX3-7" fmla="*/ 2232248 w 2232248"/>
                <a:gd name="connsiteY3-8" fmla="*/ 1116124 h 2232248"/>
                <a:gd name="connsiteX4-9" fmla="*/ 1116124 w 2232248"/>
                <a:gd name="connsiteY4-10" fmla="*/ 2232248 h 2232248"/>
                <a:gd name="connsiteX5-11" fmla="*/ 0 w 2232248"/>
                <a:gd name="connsiteY5-12" fmla="*/ 1116124 h 2232248"/>
                <a:gd name="connsiteX0-13" fmla="*/ 0 w 2232248"/>
                <a:gd name="connsiteY0-14" fmla="*/ 1116124 h 2232248"/>
                <a:gd name="connsiteX1-15" fmla="*/ 1116124 w 2232248"/>
                <a:gd name="connsiteY1-16" fmla="*/ 0 h 2232248"/>
                <a:gd name="connsiteX2-17" fmla="*/ 2215809 w 2232248"/>
                <a:gd name="connsiteY2-18" fmla="*/ 74373 h 2232248"/>
                <a:gd name="connsiteX3-19" fmla="*/ 2232248 w 2232248"/>
                <a:gd name="connsiteY3-20" fmla="*/ 1116124 h 2232248"/>
                <a:gd name="connsiteX4-21" fmla="*/ 1116124 w 2232248"/>
                <a:gd name="connsiteY4-22" fmla="*/ 2232248 h 2232248"/>
                <a:gd name="connsiteX5-23" fmla="*/ 0 w 2232248"/>
                <a:gd name="connsiteY5-24" fmla="*/ 1116124 h 2232248"/>
                <a:gd name="connsiteX0-25" fmla="*/ 0 w 2232248"/>
                <a:gd name="connsiteY0-26" fmla="*/ 1116124 h 2232248"/>
                <a:gd name="connsiteX1-27" fmla="*/ 1116124 w 2232248"/>
                <a:gd name="connsiteY1-28" fmla="*/ 0 h 2232248"/>
                <a:gd name="connsiteX2-29" fmla="*/ 2215809 w 2232248"/>
                <a:gd name="connsiteY2-30" fmla="*/ 74373 h 2232248"/>
                <a:gd name="connsiteX3-31" fmla="*/ 2232248 w 2232248"/>
                <a:gd name="connsiteY3-32" fmla="*/ 1116124 h 2232248"/>
                <a:gd name="connsiteX4-33" fmla="*/ 1116124 w 2232248"/>
                <a:gd name="connsiteY4-34" fmla="*/ 2232248 h 2232248"/>
                <a:gd name="connsiteX5-35" fmla="*/ 0 w 2232248"/>
                <a:gd name="connsiteY5-36" fmla="*/ 1116124 h 2232248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2232248" h="2232248">
                  <a:moveTo>
                    <a:pt x="0" y="1116124"/>
                  </a:moveTo>
                  <a:cubicBezTo>
                    <a:pt x="0" y="499706"/>
                    <a:pt x="499706" y="0"/>
                    <a:pt x="1116124" y="0"/>
                  </a:cubicBezTo>
                  <a:lnTo>
                    <a:pt x="2215809" y="74373"/>
                  </a:lnTo>
                  <a:cubicBezTo>
                    <a:pt x="1363299" y="358937"/>
                    <a:pt x="2232248" y="744083"/>
                    <a:pt x="2232248" y="1116124"/>
                  </a:cubicBezTo>
                  <a:cubicBezTo>
                    <a:pt x="2232248" y="1732542"/>
                    <a:pt x="1732542" y="2232248"/>
                    <a:pt x="1116124" y="2232248"/>
                  </a:cubicBezTo>
                  <a:cubicBezTo>
                    <a:pt x="499706" y="2232248"/>
                    <a:pt x="0" y="1732542"/>
                    <a:pt x="0" y="1116124"/>
                  </a:cubicBezTo>
                  <a:close/>
                </a:path>
              </a:pathLst>
            </a:custGeom>
            <a:solidFill>
              <a:srgbClr val="FDFADA"/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lIns="68580" tIns="34290" rIns="68580" bIns="3429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endParaRPr lang="en-US" sz="2800" kern="0">
                <a:solidFill>
                  <a:sysClr val="window" lastClr="FFFFFF"/>
                </a:solidFill>
                <a:latin typeface="+mn-ea"/>
              </a:endParaRPr>
            </a:p>
          </p:txBody>
        </p:sp>
        <p:sp>
          <p:nvSpPr>
            <p:cNvPr id="14" name="MH_SubTitle_1"/>
            <p:cNvSpPr/>
            <p:nvPr>
              <p:custDataLst>
                <p:tags r:id="rId4"/>
              </p:custDataLst>
            </p:nvPr>
          </p:nvSpPr>
          <p:spPr>
            <a:xfrm>
              <a:off x="1662321" y="4035602"/>
              <a:ext cx="1192428" cy="119242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txBody>
            <a:bodyPr lIns="0" tIns="0" rIns="0" b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zh-CN" altLang="en-US" sz="2800" ker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结论</a:t>
              </a:r>
              <a:endParaRPr lang="en-US" sz="28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16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"/>
                            </p:stCondLst>
                            <p:childTnLst>
                              <p:par>
                                <p:cTn id="19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555" name="Text Box 5"/>
          <p:cNvSpPr txBox="1">
            <a:spLocks noChangeArrowheads="1"/>
          </p:cNvSpPr>
          <p:nvPr/>
        </p:nvSpPr>
        <p:spPr bwMode="auto">
          <a:xfrm>
            <a:off x="976630" y="862330"/>
            <a:ext cx="9385935" cy="1370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indent="266700" algn="l" defTabSz="914400" rtl="0" eaLnBrk="0" latinLnBrk="0" hangingPunct="0">
              <a:lnSpc>
                <a:spcPct val="120000"/>
              </a:lnSpc>
              <a:defRPr sz="2800" b="1"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+mn-cs"/>
              </a:defRPr>
            </a:lvl1pPr>
            <a:lvl2pPr marL="742950" indent="-285750" algn="l" defTabSz="914400" rtl="0" eaLnBrk="0" latinLnBrk="0" hangingPunct="0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+mn-cs"/>
              </a:defRPr>
            </a:lvl2pPr>
            <a:lvl3pPr marL="1143000" indent="-228600" algn="l" defTabSz="914400" rtl="0" eaLnBrk="0" latinLnBrk="0" hangingPunct="0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+mn-cs"/>
              </a:defRPr>
            </a:lvl3pPr>
            <a:lvl4pPr marL="1600200" indent="-228600" algn="l" defTabSz="914400" rtl="0" eaLnBrk="0" latinLnBrk="0" hangingPunct="0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+mn-cs"/>
              </a:defRPr>
            </a:lvl4pPr>
            <a:lvl5pPr marL="2057400" indent="-228600" algn="l" defTabSz="914400" rtl="0" eaLnBrk="0" latinLnBrk="0" hangingPunct="0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+mn-cs"/>
              </a:defRPr>
            </a:lvl9pPr>
          </a:lstStyle>
          <a:p>
            <a:pPr marL="0" marR="0" lvl="0" indent="72009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b="0" u="none" strike="noStrike" cap="none" spc="0" normalizeH="0" baseline="0" noProof="0">
                <a:ln>
                  <a:noFill/>
                </a:ln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例1：如图，</a:t>
            </a:r>
            <a:r>
              <a:rPr kumimoji="0" lang="en-US" altLang="zh-CN" sz="3200" b="0" i="1" u="none" strike="noStrike" cap="none" spc="0" normalizeH="0" baseline="0">
                <a:ea typeface="微软雅黑" panose="020b0503020204020204" pitchFamily="34" charset="-122"/>
                <a:cs typeface="Times New Roman" panose="02020603050405020304" pitchFamily="18" charset="0"/>
              </a:rPr>
              <a:t>AC</a:t>
            </a:r>
            <a:r>
              <a:rPr kumimoji="0" b="0" u="none" strike="noStrike" cap="none" spc="0" normalizeH="0" baseline="0" noProof="0">
                <a:ln>
                  <a:noFill/>
                </a:ln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⊥</a:t>
            </a:r>
            <a:r>
              <a:rPr kumimoji="0" lang="en-US" altLang="zh-CN" sz="3200" b="0" i="1" u="none" strike="noStrike" cap="none" spc="0" normalizeH="0" baseline="0">
                <a:ea typeface="微软雅黑" panose="020b0503020204020204" pitchFamily="34" charset="-122"/>
                <a:cs typeface="Times New Roman" panose="02020603050405020304" pitchFamily="18" charset="0"/>
              </a:rPr>
              <a:t>BC</a:t>
            </a:r>
            <a:r>
              <a:rPr kumimoji="0" b="0" u="none" strike="noStrike" cap="none" spc="0" normalizeH="0" baseline="0" noProof="0">
                <a:ln>
                  <a:noFill/>
                </a:ln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3200" b="0" i="1" u="none" strike="noStrike" cap="none" spc="0" normalizeH="0" baseline="0">
                <a:ea typeface="微软雅黑" panose="020b0503020204020204" pitchFamily="34" charset="-122"/>
                <a:cs typeface="Times New Roman" panose="02020603050405020304" pitchFamily="18" charset="0"/>
              </a:rPr>
              <a:t>BD</a:t>
            </a:r>
            <a:r>
              <a:rPr kumimoji="0" b="0" u="none" strike="noStrike" cap="none" spc="0" normalizeH="0" baseline="0" noProof="0">
                <a:ln>
                  <a:noFill/>
                </a:ln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⊥</a:t>
            </a:r>
            <a:r>
              <a:rPr kumimoji="0" lang="en-US" altLang="zh-CN" sz="3200" b="0" i="1" u="none" strike="noStrike" cap="none" spc="0" normalizeH="0" baseline="0">
                <a:ea typeface="微软雅黑" panose="020b0503020204020204" pitchFamily="34" charset="-122"/>
                <a:cs typeface="Times New Roman" panose="02020603050405020304" pitchFamily="18" charset="0"/>
              </a:rPr>
              <a:t>AD</a:t>
            </a:r>
            <a:r>
              <a:rPr kumimoji="0" b="0" u="none" strike="noStrike" cap="none" spc="0" normalizeH="0" baseline="0" noProof="0">
                <a:ln>
                  <a:noFill/>
                </a:ln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，垂足分别为</a:t>
            </a:r>
            <a:r>
              <a:rPr kumimoji="0" lang="en-US" altLang="zh-CN" sz="3200" b="0" i="1" u="none" strike="noStrike" cap="none" spc="0" normalizeH="0" baseline="0">
                <a:ea typeface="微软雅黑" panose="020b0503020204020204" pitchFamily="34" charset="-122"/>
                <a:cs typeface="Times New Roman" panose="02020603050405020304" pitchFamily="18" charset="0"/>
              </a:rPr>
              <a:t>C</a:t>
            </a:r>
            <a:r>
              <a:rPr kumimoji="0" b="0" u="none" strike="noStrike" cap="none" spc="0" normalizeH="0" baseline="0" noProof="0">
                <a:ln>
                  <a:noFill/>
                </a:ln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3200" b="0" i="1" u="none" strike="noStrike" cap="none" spc="0" normalizeH="0" baseline="0">
                <a:ea typeface="微软雅黑" panose="020b0503020204020204" pitchFamily="34" charset="-122"/>
                <a:cs typeface="Times New Roman" panose="02020603050405020304" pitchFamily="18" charset="0"/>
              </a:rPr>
              <a:t>D</a:t>
            </a:r>
            <a:r>
              <a:rPr kumimoji="0" b="0" u="none" strike="noStrike" cap="none" spc="0" normalizeH="0" baseline="0" noProof="0">
                <a:ln>
                  <a:noFill/>
                </a:ln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3200" b="0" i="1" u="none" strike="noStrike" cap="none" spc="0" normalizeH="0" baseline="0">
                <a:ea typeface="微软雅黑" panose="020b0503020204020204" pitchFamily="34" charset="-122"/>
                <a:cs typeface="Times New Roman" panose="02020603050405020304" pitchFamily="18" charset="0"/>
              </a:rPr>
              <a:t>AC </a:t>
            </a:r>
            <a:r>
              <a:rPr kumimoji="0" b="0" u="none" strike="noStrike" cap="none" spc="0" normalizeH="0" baseline="0" noProof="0">
                <a:ln>
                  <a:noFill/>
                </a:ln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=</a:t>
            </a:r>
            <a:r>
              <a:rPr kumimoji="0" lang="en-US" altLang="zh-CN" sz="3200" b="0" i="1" u="none" strike="noStrike" cap="none" spc="0" normalizeH="0" baseline="0">
                <a:ea typeface="微软雅黑" panose="020b0503020204020204" pitchFamily="34" charset="-122"/>
                <a:cs typeface="Times New Roman" panose="02020603050405020304" pitchFamily="18" charset="0"/>
              </a:rPr>
              <a:t>BD</a:t>
            </a:r>
            <a:r>
              <a:rPr kumimoji="0" b="0" u="none" strike="noStrike" cap="none" spc="0" normalizeH="0" baseline="0" noProof="0">
                <a:ln>
                  <a:noFill/>
                </a:ln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．求证 </a:t>
            </a:r>
            <a:r>
              <a:rPr kumimoji="0" lang="en-US" altLang="zh-CN" sz="3200" b="0" i="1" u="none" strike="noStrike" cap="none" spc="0" normalizeH="0" baseline="0">
                <a:ea typeface="微软雅黑" panose="020b0503020204020204" pitchFamily="34" charset="-122"/>
                <a:cs typeface="Times New Roman" panose="02020603050405020304" pitchFamily="18" charset="0"/>
              </a:rPr>
              <a:t>BC </a:t>
            </a:r>
            <a:r>
              <a:rPr kumimoji="0" b="0" u="none" strike="noStrike" cap="none" spc="0" normalizeH="0" baseline="0" noProof="0">
                <a:ln>
                  <a:noFill/>
                </a:ln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=</a:t>
            </a:r>
            <a:r>
              <a:rPr kumimoji="0" lang="en-US" altLang="zh-CN" sz="3200" b="0" i="1" u="none" strike="noStrike" cap="none" spc="0" normalizeH="0" baseline="0">
                <a:ea typeface="微软雅黑" panose="020b0503020204020204" pitchFamily="34" charset="-122"/>
                <a:cs typeface="Times New Roman" panose="02020603050405020304" pitchFamily="18" charset="0"/>
              </a:rPr>
              <a:t>AD</a:t>
            </a:r>
            <a:r>
              <a:rPr kumimoji="0" b="0" u="none" strike="noStrike" cap="none" spc="0" normalizeH="0" baseline="0" noProof="0">
                <a:ln>
                  <a:noFill/>
                </a:ln>
                <a:effectLst/>
                <a:uLnTx/>
                <a:uFillTx/>
                <a:ea typeface="微软雅黑" panose="020b0503020204020204" pitchFamily="34" charset="-122"/>
                <a:cs typeface="Times New Roman" panose="02020603050405020304" pitchFamily="18" charset="0"/>
              </a:rPr>
              <a:t>．</a:t>
            </a:r>
            <a:endParaRPr kumimoji="0" b="0" u="none" strike="noStrike" cap="none" spc="0" normalizeH="0" baseline="0" noProof="0">
              <a:ln>
                <a:noFill/>
              </a:ln>
              <a:effectLst/>
              <a:uLnTx/>
              <a:uFillTx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3314" name="Picture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141" t="2660" r="2419" b="4034"/>
          <a:stretch>
            <a:fillRect/>
          </a:stretch>
        </p:blipFill>
        <p:spPr>
          <a:xfrm>
            <a:off x="7712075" y="2014220"/>
            <a:ext cx="3397250" cy="182499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1287145" y="2420620"/>
            <a:ext cx="5670550" cy="40093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zh-CN" altLang="en-US"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证明：</a:t>
            </a:r>
            <a:r>
              <a:rPr lang="en-US" altLang="zh-CN"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∵</a:t>
            </a:r>
            <a:r>
              <a:rPr lang="en-US" altLang="zh-CN" sz="2800" i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AC</a:t>
            </a:r>
            <a:r>
              <a:rPr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⊥</a:t>
            </a:r>
            <a:r>
              <a:rPr lang="en-US" altLang="zh-CN" sz="2800" i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BC</a:t>
            </a:r>
            <a:r>
              <a:rPr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lang="en-US" altLang="zh-CN" sz="2800" i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BD</a:t>
            </a:r>
            <a:r>
              <a:rPr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⊥</a:t>
            </a:r>
            <a:r>
              <a:rPr lang="en-US" altLang="zh-CN" sz="2800" i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AD</a:t>
            </a:r>
            <a:r>
              <a:rPr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，</a:t>
            </a:r>
            <a:endParaRPr sz="280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  <a:p>
            <a:pPr algn="l">
              <a:lnSpc>
                <a:spcPct val="130000"/>
              </a:lnSpc>
            </a:pPr>
            <a:r>
              <a:rPr lang="en-US"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∴∠</a:t>
            </a:r>
            <a:r>
              <a:rPr lang="en-US" sz="2800" i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C</a:t>
            </a:r>
            <a:r>
              <a:rPr lang="zh-CN" altLang="en-US"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和</a:t>
            </a:r>
            <a:r>
              <a:rPr lang="en-US" altLang="zh-CN"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∠</a:t>
            </a:r>
            <a:r>
              <a:rPr lang="en-US" altLang="zh-CN" sz="2800" i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D</a:t>
            </a:r>
            <a:r>
              <a:rPr lang="zh-CN" altLang="en-US"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都是直角</a:t>
            </a:r>
            <a:endParaRPr lang="zh-CN" altLang="en-US" sz="280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  <a:p>
            <a:pPr algn="l">
              <a:lnSpc>
                <a:spcPct val="130000"/>
              </a:lnSpc>
            </a:pPr>
            <a:r>
              <a:rPr lang="zh-CN" altLang="en-US"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在</a:t>
            </a:r>
            <a:r>
              <a:rPr sz="2800"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△</a:t>
            </a:r>
            <a:r>
              <a:rPr lang="en-US" altLang="zh-CN" sz="2800" i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ABC </a:t>
            </a:r>
            <a:r>
              <a:rPr lang="zh-CN" altLang="en-US"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和</a:t>
            </a:r>
            <a:r>
              <a:rPr sz="2800"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△</a:t>
            </a:r>
            <a:r>
              <a:rPr lang="en-US" altLang="zh-CN" sz="2800" i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BAD</a:t>
            </a:r>
            <a:r>
              <a:rPr lang="zh-CN" altLang="en-US"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中</a:t>
            </a:r>
            <a:r>
              <a:rPr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，</a:t>
            </a:r>
            <a:endParaRPr sz="280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  <a:p>
            <a:pPr algn="l">
              <a:lnSpc>
                <a:spcPct val="130000"/>
              </a:lnSpc>
            </a:pPr>
            <a:r>
              <a:rPr lang="en-US" altLang="zh-CN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endParaRPr lang="en-US" altLang="zh-CN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30000"/>
              </a:lnSpc>
            </a:pPr>
            <a:r>
              <a:rPr lang="en-US" altLang="zh-CN" sz="2800" i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AC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＝</a:t>
            </a:r>
            <a:r>
              <a:rPr lang="en-US" altLang="zh-CN" sz="2800" i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BD</a:t>
            </a:r>
            <a:endParaRPr lang="en-US" altLang="zh-CN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30000"/>
              </a:lnSpc>
            </a:pPr>
            <a:r>
              <a:rPr lang="en-US" altLang="zh-CN" sz="2800">
                <a:latin typeface="Times New Roman" panose="02020603050405020304" pitchFamily="18" charset="0"/>
                <a:cs typeface="Times New Roman" panose="02020603050405020304" pitchFamily="18" charset="0"/>
              </a:rPr>
              <a:t>∴Rt</a:t>
            </a:r>
            <a:r>
              <a:rPr sz="2800"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△</a:t>
            </a:r>
            <a:r>
              <a:rPr lang="en-US" altLang="zh-CN" sz="2800" i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ABC </a:t>
            </a:r>
            <a:r>
              <a:rPr sz="2800"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≌</a:t>
            </a:r>
            <a:r>
              <a:rPr lang="en-US"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Rt</a:t>
            </a:r>
            <a:r>
              <a:rPr sz="2800"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△</a:t>
            </a:r>
            <a:r>
              <a:rPr lang="en-US" altLang="zh-CN" sz="2800" i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BAD</a:t>
            </a:r>
            <a:r>
              <a:rPr lang="zh-CN" altLang="en-US"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HL</a:t>
            </a:r>
            <a:r>
              <a:rPr lang="zh-CN" altLang="en-US"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）</a:t>
            </a:r>
            <a:endParaRPr lang="zh-CN" altLang="en-US" sz="280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  <a:p>
            <a:pPr algn="l">
              <a:lnSpc>
                <a:spcPct val="130000"/>
              </a:lnSpc>
            </a:pPr>
            <a:r>
              <a:rPr lang="en-US" altLang="zh-CN"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∴</a:t>
            </a:r>
            <a:r>
              <a:rPr lang="en-US" altLang="zh-CN" sz="2800" i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BC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＝</a:t>
            </a:r>
            <a:r>
              <a:rPr lang="en-US" altLang="zh-CN" sz="2800" i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AD</a:t>
            </a:r>
            <a:endParaRPr lang="en-US" altLang="zh-CN" sz="2800" i="1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8" name="AutoShape 64"/>
          <p:cNvSpPr/>
          <p:nvPr/>
        </p:nvSpPr>
        <p:spPr>
          <a:xfrm>
            <a:off x="1113790" y="4459214"/>
            <a:ext cx="187325" cy="557678"/>
          </a:xfrm>
          <a:prstGeom prst="leftBrace">
            <a:avLst>
              <a:gd name="adj1" fmla="val 32542"/>
              <a:gd name="adj2" fmla="val 50000"/>
            </a:avLst>
          </a:prstGeom>
          <a:noFill/>
          <a:ln w="28575" cap="flat" cmpd="sng">
            <a:solidFill>
              <a:srgbClr val="333333"/>
            </a:solidFill>
            <a:prstDash val="solid"/>
            <a:headEnd type="none" w="med" len="med"/>
            <a:tailEnd type="none" w="med" len="med"/>
          </a:ln>
        </p:spPr>
        <p:txBody>
          <a:bodyPr wrap="square" anchor="ctr" anchorCtr="0">
            <a:spAutoFit/>
          </a:bodyPr>
          <a:lstStyle>
            <a:defPPr>
              <a:defRPr lang="zh-CN"/>
            </a:defPPr>
            <a:lvl1pPr marL="342900" indent="-34290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lnSpc>
                <a:spcPct val="100000"/>
              </a:lnSpc>
            </a:pPr>
            <a:endParaRPr lang="zh-CN" altLang="en-US" b="0">
              <a:solidFill>
                <a:schemeClr val="tx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6" name="Rectangle 2"/>
          <p:cNvSpPr>
            <a:spLocks noGrp="1"/>
          </p:cNvSpPr>
          <p:nvPr/>
        </p:nvSpPr>
        <p:spPr>
          <a:xfrm>
            <a:off x="1431290" y="1021715"/>
            <a:ext cx="9361170" cy="151003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0170" tIns="46990" rIns="90170" bIns="46990" anchor="t" anchorCtr="0"/>
          <a:lstStyle>
            <a:defPPr>
              <a:defRPr lang="zh-CN"/>
            </a:defPPr>
            <a:lvl1pPr marL="171450" indent="-171450" algn="l" defTabSz="685800" rtl="0" eaLnBrk="1" fontAlgn="base" latinLnBrk="0" hangingPunct="1">
              <a:lnSpc>
                <a:spcPct val="120000"/>
              </a:lnSpc>
              <a:spcBef>
                <a:spcPts val="75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fontAlgn="base" latinLnBrk="0" hangingPunct="1">
              <a:lnSpc>
                <a:spcPct val="12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fontAlgn="base" latinLnBrk="0" hangingPunct="1">
              <a:lnSpc>
                <a:spcPct val="12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fontAlgn="base" latinLnBrk="0" hangingPunct="1">
              <a:lnSpc>
                <a:spcPct val="12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fontAlgn="base" latinLnBrk="0" hangingPunct="1">
              <a:lnSpc>
                <a:spcPct val="12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685800">
              <a:lnSpc>
                <a:spcPct val="15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en-US" altLang="zh-CN" sz="2800" kern="12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</a:t>
            </a:r>
            <a:r>
              <a:rPr sz="2800" kern="12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如图，</a:t>
            </a:r>
            <a:r>
              <a:rPr lang="en-US" altLang="zh-CN" sz="2800" i="1" kern="12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AC</a:t>
            </a:r>
            <a:r>
              <a:rPr sz="2800" kern="12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⊥</a:t>
            </a:r>
            <a:r>
              <a:rPr lang="en-US" altLang="zh-CN" sz="2800" i="1" kern="12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BC</a:t>
            </a:r>
            <a:r>
              <a:rPr sz="2800" kern="12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kern="12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BD</a:t>
            </a:r>
            <a:r>
              <a:rPr sz="2800" kern="12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⊥</a:t>
            </a:r>
            <a:r>
              <a:rPr lang="en-US" altLang="zh-CN" sz="2800" i="1" kern="12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AD</a:t>
            </a:r>
            <a:r>
              <a:rPr sz="2800" kern="12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，要明证</a:t>
            </a:r>
            <a:r>
              <a:rPr sz="2800" kern="1200"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</a:rPr>
              <a:t>△</a:t>
            </a:r>
            <a:r>
              <a:rPr lang="en-US" altLang="zh-CN" sz="2800" i="1" kern="12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ABC</a:t>
            </a:r>
            <a:r>
              <a:rPr lang="en-US" altLang="zh-CN" sz="2800" i="1" kern="1200"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</a:rPr>
              <a:t> </a:t>
            </a:r>
            <a:r>
              <a:rPr sz="2800" kern="1200"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</a:rPr>
              <a:t>≌△</a:t>
            </a:r>
            <a:r>
              <a:rPr lang="en-US" altLang="zh-CN" sz="2800" i="1" kern="12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BAD</a:t>
            </a:r>
            <a:r>
              <a:rPr sz="2800" kern="12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，需要添加一个什么条件？请说明理由．</a:t>
            </a:r>
            <a:endParaRPr sz="2800" kern="120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l" defTabSz="685800">
              <a:lnSpc>
                <a:spcPct val="150000"/>
              </a:lnSpc>
              <a:spcBef>
                <a:spcPct val="0"/>
              </a:spcBef>
              <a:buFont typeface="Arial" pitchFamily="34" charset="0"/>
              <a:buNone/>
            </a:pPr>
            <a:r>
              <a:rPr sz="2800" kern="12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（1）</a:t>
            </a:r>
            <a:r>
              <a:rPr sz="2800" u="sng" kern="12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</a:t>
            </a:r>
            <a:r>
              <a:rPr lang="en-US" sz="2800" u="sng" kern="12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</a:t>
            </a:r>
            <a:r>
              <a:rPr sz="2800" u="sng" kern="12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</a:t>
            </a:r>
            <a:r>
              <a:rPr sz="2800" kern="12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. （        ）；</a:t>
            </a:r>
            <a:endParaRPr sz="2800" kern="120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l" defTabSz="685800">
              <a:lnSpc>
                <a:spcPct val="150000"/>
              </a:lnSpc>
              <a:spcBef>
                <a:spcPct val="0"/>
              </a:spcBef>
              <a:buFont typeface="Arial" pitchFamily="34" charset="0"/>
              <a:buNone/>
            </a:pPr>
            <a:r>
              <a:rPr sz="2800" kern="12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（2）</a:t>
            </a:r>
            <a:r>
              <a:rPr sz="2800" u="sng" kern="12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 </a:t>
            </a:r>
            <a:r>
              <a:rPr lang="en-US" sz="2800" u="sng" kern="12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</a:t>
            </a:r>
            <a:r>
              <a:rPr sz="2800" u="sng" kern="12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</a:t>
            </a:r>
            <a:r>
              <a:rPr sz="2800" kern="12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. （        ）；</a:t>
            </a:r>
            <a:endParaRPr sz="2800" kern="120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l" defTabSz="685800">
              <a:lnSpc>
                <a:spcPct val="150000"/>
              </a:lnSpc>
              <a:spcBef>
                <a:spcPct val="0"/>
              </a:spcBef>
              <a:buFont typeface="Arial" pitchFamily="34" charset="0"/>
              <a:buNone/>
            </a:pPr>
            <a:r>
              <a:rPr sz="2800" kern="12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（3）</a:t>
            </a:r>
            <a:r>
              <a:rPr sz="2800" u="sng" kern="12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</a:t>
            </a:r>
            <a:r>
              <a:rPr lang="en-US" sz="2800" u="sng" kern="12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</a:t>
            </a:r>
            <a:r>
              <a:rPr sz="2800" u="sng" kern="12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</a:t>
            </a:r>
            <a:r>
              <a:rPr sz="2800" kern="12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. （        ）；</a:t>
            </a:r>
            <a:endParaRPr sz="2800" kern="120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l" defTabSz="685800">
              <a:lnSpc>
                <a:spcPct val="150000"/>
              </a:lnSpc>
              <a:spcBef>
                <a:spcPct val="0"/>
              </a:spcBef>
              <a:buFont typeface="Arial" pitchFamily="34" charset="0"/>
              <a:buNone/>
            </a:pPr>
            <a:r>
              <a:rPr sz="2800" kern="12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（4）</a:t>
            </a:r>
            <a:r>
              <a:rPr sz="2800" u="sng" kern="12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</a:t>
            </a:r>
            <a:r>
              <a:rPr lang="en-US" sz="2800" u="sng" kern="12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</a:t>
            </a:r>
            <a:r>
              <a:rPr sz="2800" u="sng" kern="12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</a:t>
            </a:r>
            <a:r>
              <a:rPr sz="2800" kern="12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（        ）．</a:t>
            </a:r>
            <a:endParaRPr sz="2800" kern="120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6" name="Picture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141" t="2660" r="2419" b="4034"/>
          <a:stretch>
            <a:fillRect/>
          </a:stretch>
        </p:blipFill>
        <p:spPr>
          <a:xfrm>
            <a:off x="7339330" y="2388235"/>
            <a:ext cx="3874770" cy="208153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379" name="Rectangle 18"/>
          <p:cNvSpPr/>
          <p:nvPr/>
        </p:nvSpPr>
        <p:spPr>
          <a:xfrm>
            <a:off x="2587625" y="2459990"/>
            <a:ext cx="1350963" cy="5175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sym typeface="Calibri"/>
              </a:rPr>
              <a:t>AD=BC</a:t>
            </a:r>
            <a:endParaRPr lang="en-US" altLang="zh-CN" sz="2800" i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charset="-122"/>
              <a:sym typeface="Calibri"/>
            </a:endParaRPr>
          </a:p>
        </p:txBody>
      </p:sp>
      <p:sp>
        <p:nvSpPr>
          <p:cNvPr id="15380" name="Rectangle 19"/>
          <p:cNvSpPr/>
          <p:nvPr/>
        </p:nvSpPr>
        <p:spPr>
          <a:xfrm>
            <a:off x="2295843" y="3670618"/>
            <a:ext cx="276352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sym typeface="Calibri"/>
              </a:rPr>
              <a:t>∠</a:t>
            </a:r>
            <a:r>
              <a:rPr lang="en-US" altLang="zh-CN" sz="2800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sym typeface="Calibri"/>
              </a:rPr>
              <a:t> DAB=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sym typeface="Calibri"/>
              </a:rPr>
              <a:t>∠</a:t>
            </a:r>
            <a:r>
              <a:rPr lang="en-US" altLang="zh-CN" sz="2800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sym typeface="Calibri"/>
              </a:rPr>
              <a:t> CBA</a:t>
            </a:r>
            <a:endParaRPr lang="en-US" altLang="zh-CN" sz="2800" i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charset="-122"/>
              <a:sym typeface="Calibri"/>
            </a:endParaRPr>
          </a:p>
        </p:txBody>
      </p:sp>
      <p:sp>
        <p:nvSpPr>
          <p:cNvPr id="15381" name="Rectangle 20"/>
          <p:cNvSpPr/>
          <p:nvPr/>
        </p:nvSpPr>
        <p:spPr>
          <a:xfrm>
            <a:off x="2587308" y="3107690"/>
            <a:ext cx="1350962" cy="5175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sym typeface="Calibri"/>
              </a:rPr>
              <a:t>BD=AC</a:t>
            </a:r>
            <a:endParaRPr lang="en-US" altLang="zh-CN" sz="2800" i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charset="-122"/>
              <a:sym typeface="Calibri"/>
            </a:endParaRPr>
          </a:p>
        </p:txBody>
      </p:sp>
      <p:sp>
        <p:nvSpPr>
          <p:cNvPr id="15382" name="Rectangle 21"/>
          <p:cNvSpPr/>
          <p:nvPr/>
        </p:nvSpPr>
        <p:spPr>
          <a:xfrm>
            <a:off x="2234883" y="4336733"/>
            <a:ext cx="2763837" cy="5175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sym typeface="Calibri"/>
              </a:rPr>
              <a:t>∠</a:t>
            </a:r>
            <a:r>
              <a:rPr lang="en-US" altLang="zh-CN" sz="2800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sym typeface="Calibri"/>
              </a:rPr>
              <a:t> DBA=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sym typeface="Calibri"/>
              </a:rPr>
              <a:t>∠</a:t>
            </a:r>
            <a:r>
              <a:rPr lang="en-US" altLang="zh-CN" sz="2800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sym typeface="Calibri"/>
              </a:rPr>
              <a:t> CAB</a:t>
            </a:r>
            <a:endParaRPr lang="en-US" altLang="zh-CN" sz="2800" i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charset="-122"/>
              <a:sym typeface="Calibri"/>
            </a:endParaRPr>
          </a:p>
        </p:txBody>
      </p:sp>
      <p:sp>
        <p:nvSpPr>
          <p:cNvPr id="15383" name="Rectangle 22"/>
          <p:cNvSpPr/>
          <p:nvPr/>
        </p:nvSpPr>
        <p:spPr>
          <a:xfrm>
            <a:off x="5510530" y="2560320"/>
            <a:ext cx="914400" cy="5191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sym typeface="Calibri"/>
              </a:rPr>
              <a:t>HL</a:t>
            </a:r>
            <a:endParaRPr lang="en-US" altLang="zh-CN" sz="280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charset="-122"/>
              <a:sym typeface="Calibri"/>
            </a:endParaRPr>
          </a:p>
        </p:txBody>
      </p:sp>
      <p:sp>
        <p:nvSpPr>
          <p:cNvPr id="15384" name="Rectangle 23"/>
          <p:cNvSpPr/>
          <p:nvPr/>
        </p:nvSpPr>
        <p:spPr>
          <a:xfrm>
            <a:off x="5500053" y="3155950"/>
            <a:ext cx="935037" cy="5191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sym typeface="Calibri"/>
              </a:rPr>
              <a:t> HL</a:t>
            </a:r>
            <a:endParaRPr lang="en-US" altLang="zh-CN" sz="280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charset="-122"/>
              <a:sym typeface="Calibri"/>
            </a:endParaRPr>
          </a:p>
        </p:txBody>
      </p:sp>
      <p:sp>
        <p:nvSpPr>
          <p:cNvPr id="15385" name="Rectangle 24"/>
          <p:cNvSpPr/>
          <p:nvPr/>
        </p:nvSpPr>
        <p:spPr>
          <a:xfrm>
            <a:off x="5520690" y="3744595"/>
            <a:ext cx="914400" cy="5175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sym typeface="Calibri"/>
              </a:rPr>
              <a:t>AAS</a:t>
            </a:r>
            <a:endParaRPr lang="en-US" altLang="zh-CN" sz="280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charset="-122"/>
              <a:sym typeface="Calibri"/>
            </a:endParaRPr>
          </a:p>
        </p:txBody>
      </p:sp>
      <p:sp>
        <p:nvSpPr>
          <p:cNvPr id="15386" name="Rectangle 25"/>
          <p:cNvSpPr/>
          <p:nvPr/>
        </p:nvSpPr>
        <p:spPr>
          <a:xfrm>
            <a:off x="5402580" y="4424045"/>
            <a:ext cx="914400" cy="5175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sym typeface="Calibri"/>
              </a:rPr>
              <a:t>AAS</a:t>
            </a:r>
            <a:endParaRPr lang="en-US" altLang="zh-CN" sz="280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charset="-122"/>
              <a:sym typeface="Calibri"/>
            </a:endParaRPr>
          </a:p>
        </p:txBody>
      </p:sp>
      <p:sp>
        <p:nvSpPr>
          <p:cNvPr id="14355" name="Arc 39"/>
          <p:cNvSpPr/>
          <p:nvPr/>
        </p:nvSpPr>
        <p:spPr>
          <a:xfrm rot="4163957">
            <a:off x="5087620" y="5352733"/>
            <a:ext cx="287338" cy="792162"/>
          </a:xfrm>
          <a:custGeom>
            <a:cxnLst>
              <a:cxn ang="0">
                <a:pos x="0" y="1017"/>
              </a:cxn>
              <a:cxn ang="0">
                <a:pos x="6550" y="0"/>
              </a:cxn>
              <a:cxn ang="0">
                <a:pos x="17263" y="2843"/>
              </a:cxn>
              <a:cxn ang="0">
                <a:pos x="0" y="1017"/>
              </a:cxn>
              <a:cxn ang="0">
                <a:pos x="6550" y="0"/>
              </a:cxn>
              <a:cxn ang="0">
                <a:pos x="17263" y="2843"/>
              </a:cxn>
              <a:cxn ang="0">
                <a:pos x="6550" y="21600"/>
              </a:cxn>
            </a:cxnLst>
            <a:rect l="l" t="t" r="r" b="b"/>
            <a:pathLst>
              <a:path w="17263" h="21600">
                <a:moveTo>
                  <a:pt x="0" y="1017"/>
                </a:moveTo>
                <a:cubicBezTo>
                  <a:pt x="2118" y="343"/>
                  <a:pt x="4327" y="-1"/>
                  <a:pt x="6550" y="0"/>
                </a:cubicBezTo>
                <a:cubicBezTo>
                  <a:pt x="10307" y="0"/>
                  <a:pt x="14000" y="980"/>
                  <a:pt x="17263" y="2843"/>
                </a:cubicBezTo>
              </a:path>
              <a:path w="17263" h="21600">
                <a:moveTo>
                  <a:pt x="0" y="1017"/>
                </a:moveTo>
                <a:cubicBezTo>
                  <a:pt x="2118" y="343"/>
                  <a:pt x="4327" y="-1"/>
                  <a:pt x="6550" y="0"/>
                </a:cubicBezTo>
                <a:cubicBezTo>
                  <a:pt x="10307" y="0"/>
                  <a:pt x="14000" y="980"/>
                  <a:pt x="17263" y="2843"/>
                </a:cubicBezTo>
                <a:lnTo>
                  <a:pt x="6550" y="21600"/>
                </a:lnTo>
                <a:close/>
              </a:path>
            </a:pathLst>
          </a:cu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Top)">
                                      <p:cBhvr>
                                        <p:cTn id="7" dur="500"/>
                                        <p:tgtEl>
                                          <p:spTgt spid="15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Top)">
                                      <p:cBhvr>
                                        <p:cTn id="12" dur="500"/>
                                        <p:tgtEl>
                                          <p:spTgt spid="15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17" dur="500"/>
                                        <p:tgtEl>
                                          <p:spTgt spid="15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Top)">
                                      <p:cBhvr>
                                        <p:cTn id="22" dur="500"/>
                                        <p:tgtEl>
                                          <p:spTgt spid="15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" fill="hold"/>
                                        <p:tgtEl>
                                          <p:spTgt spid="1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4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" fill="hold"/>
                                        <p:tgtEl>
                                          <p:spTgt spid="15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4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" fill="hold"/>
                                        <p:tgtEl>
                                          <p:spTgt spid="15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4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" fill="hold"/>
                                        <p:tgtEl>
                                          <p:spTgt spid="15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9" grpId="0"/>
      <p:bldP spid="15380" grpId="0"/>
      <p:bldP spid="15381" grpId="0"/>
      <p:bldP spid="15382" grpId="0"/>
      <p:bldP spid="15383" grpId="0"/>
      <p:bldP spid="15384" grpId="0"/>
      <p:bldP spid="15385" grpId="0"/>
      <p:bldP spid="1538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https://d.book118.com/297012015046006032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UNIT_PLACING_PICTURE_USER_VIEWPORT" val="{&quot;height&quot;:2991,&quot;width&quot;:2991}"/>
</p:tagLst>
</file>

<file path=ppt/tags/tag2.xml><?xml version="1.0" encoding="utf-8"?>
<p:tagLst xmlns:p="http://schemas.openxmlformats.org/presentationml/2006/main">
  <p:tag name="MH" val="20161107151013"/>
  <p:tag name="MH_LIBRARY" val="GRAPHIC"/>
  <p:tag name="MH_ORDER" val="2"/>
  <p:tag name="MH_TYPE" val="Other"/>
</p:tagLst>
</file>

<file path=ppt/tags/tag3.xml><?xml version="1.0" encoding="utf-8"?>
<p:tagLst xmlns:p="http://schemas.openxmlformats.org/presentationml/2006/main">
  <p:tag name="MH" val="20161107151013"/>
  <p:tag name="MH_LIBRARY" val="GRAPHIC"/>
  <p:tag name="MH_ORDER" val="1"/>
  <p:tag name="MH_TYPE" val="SubTitle"/>
</p:tagLst>
</file>

<file path=ppt/tags/tag4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r="http://schemas.openxmlformats.org/officeDocument/2006/relationships"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98</Paragraphs>
  <Slides>14</Slides>
  <Notes>4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6">
      <vt:lpstr>Arial</vt:lpstr>
      <vt:lpstr>Calibri</vt:lpstr>
      <vt:lpstr>等线 Light</vt:lpstr>
      <vt:lpstr>等线</vt:lpstr>
      <vt:lpstr>思源黑体 CN Heavy</vt:lpstr>
      <vt:lpstr>微软雅黑</vt:lpstr>
      <vt:lpstr>宋体</vt:lpstr>
      <vt:lpstr>Times New Roman</vt:lpstr>
      <vt:lpstr>思源宋体 CN</vt:lpstr>
      <vt:lpstr>楷体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2024-09-05T01:14:19.366</cp:lastPrinted>
  <dcterms:created xsi:type="dcterms:W3CDTF">2024-09-04T17:14:19Z</dcterms:created>
  <dcterms:modified xsi:type="dcterms:W3CDTF">2024-09-04T17:14:22Z</dcterms:modified>
</cp:coreProperties>
</file>