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AC70D-5022-4936-ABA4-E5C9066A9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A8CB3-EAE2-42DB-B5EF-B1CDF2975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28E825-EFC0-4DE7-838C-2ABE49F31D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7F1390-8F2C-4C64-8B95-A0FF72A22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46543A-29FE-4E2D-BBD1-7E9496F76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EFBFC2-59CD-4405-8DDF-2BBFB1520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7DFCE0-870B-4AA3-AF40-7A674DB3D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D0520D-E5E6-4155-9337-876D0ACFE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2BF388-4067-403B-8139-1C4769919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E1B69-4EAD-4D18-A4FB-4F9759241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9E5C5-8EDD-4056-8C04-3CC878B559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1401312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大客户营销管理策略在快消品行业的应用研究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快消品行业大客户概述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大客户营销管理策略的理论基础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快消品行业大客户营销管理策略的现状分析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大客户营销管理策略在快消品行业的应用研究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大客户营销管理策略在快消品行业的实施与保障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快消品市场竞争日益激烈，企业需要制定有效的大客户营销管理策略以保持竞争优势。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大客户对快消品的需求呈现多样化趋势，要求企业提供个性化的产品和服务。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大客户营销管理策略对于提高快消品企业市场份额、增加销售额和利润具有重要意义。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探讨大客户营销管理策略在快消品行业的应用，为企业制定营销策略提供参考。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如何识别、吸引和保留大客户？如何满足大客户的个性化需求？如何构建长期稳定的客户关系？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采用文献综述、案例分析、问卷调查等方法进行研究。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以快消品行业为研究对象，重点探讨大客户营销管理策略的制定和实施。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快消品行业大客户概述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大客户通常是指在快消品行业中，具有较高采购量、采购频次和采购金额的客户，对企业的销售业绩和市场份额具有重要影响。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根据采购量、采购频次、采购金额和合作潜力等因素，大客户可分为战略型大客户、利润型大客户、潜力型大客户和一般型大客户等。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大客户在快消品行业中的采购量通常占据企业总销售额的较大比例，对企业的市场份额具有重要影响。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与大客户建立长期稳定的合作关系，有助于提升企业在行业内的知名度和品牌影响力。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大客户往往要求企业提供更为高效、灵活的供应链协同服务，推动企业提升供应链管理水平。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大客户在快消品行业中的地位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需求特点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大客户往往希望获得个性化的产品定制服务、灵活的交货期和付款方式等，以满足其特定的业务需求。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大客户对售前咨询、售中服务和售后服务等方面有较高要求，需要企业提供全方位的专业化服务支持。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消费特点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大客户在快消品采购中通常具有批量大、频次高、品种多等特点，对产品质量、价格和服务等方面有较高要求。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大客户的消费特点和需求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大客户营销管理策略的理论基础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营销管理策略是企业为实现营销目标，通过对市场环境、竞争对手和消费者需求等因素的综合分析，制定的一系列具有针对性、可操作性的营销计划和行动方案。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营销管理策略的内涵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营销管理策略涵盖了市场细分、目标市场选择、市场定位、产品策略、价格策略、渠道策略和促销策略等多个方面，旨在通过整合企业内外部资源，提高营销效率和效果，实现企业的营销目标。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营销管理策略的定义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营销管理策略的定义和内涵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大客户营销管理策略强调以客户为中心，深入了解客户需求和偏好，提供个性化的产品和服务，提高客户满意度和忠诚度。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客户为中心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大客户营销管理策略注重与大客户建立长期稳定的合作关系，通过提供优质的服务和产品，不断满足客户需求，实现双方共赢。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长期合作关系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大客户营销管理策略需要企业内部各个部门之间的协同合作，共同为客户提供一体化的解决方案和服务。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跨部门协同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39" r="439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大客户营销管理策略的核心思想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STP理论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P理论是市场营销学中的经典理论，包括市场细分（Segmentation）、目标市场选择（Targeting）和市场定位（Positioning）三个步骤。在大客户营销管理策略中，STP理论帮助企业识别不同的大客户群体，选择适合的目标市场，并制定相应的市场定位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4P理论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P理论是营销组合的经典理论，包括产品（Product）、价格（Price）、渠道（Place）和促销（Promotion）四个要素。在大客户营销管理策略中，4P理论帮助企业制定针对大客户的个性化产品策略、价格策略、渠道策略和促销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理论强调以客户为中心，通过建立和维护良好的客户关系来提高企业竞争力。在大客户营销管理策略中，客户关系管理理论帮助企业建立大客户档案、制定客户关怀计划、提高客户服务质量等，以维护和发展与大客户的关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大客户营销管理策略的理论框架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快消品行业大客户营销管理策略的现状分析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在快消品行业发展的初期，企业主要关注产品的生产和销售，对大客户的管理相对简单，缺乏系统性的策略。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随着市场竞争的加剧，企业开始意识到大客户的重要性，并逐渐形成了一些初步的大客户营销管理策略，如建立客户关系管理系统、成立专门的客户服务团队等。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近年来，快消品行业的大客户营销管理策略逐渐成熟，企业不仅关注大客户的销售贡献，还注重提高大客户的满意度和忠诚度，通过建立长期稳定的合作关系来实现共赢。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快消品行业大客户营销管理策略的发展历程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https://d.book118.com/297014013124006030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2024-09-02T08:58:56.203</cp:lastPrinted>
  <dcterms:created xsi:type="dcterms:W3CDTF">2024-09-02T00:58:56Z</dcterms:created>
  <dcterms:modified xsi:type="dcterms:W3CDTF">2024-09-02T00:58:58Z</dcterms:modified>
</cp:coreProperties>
</file>