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99897-DB43-440B-A86B-B37663BA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CDFCE-BBD0-464A-BDFB-15AB19321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902EB-2594-4066-9B81-7A684238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AEC0F-F439-4A4C-9EE0-A45A494D6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77861-7C12-4405-A16E-1EACDB34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C185B-A248-43B1-91CF-FCB3B151A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F157D-0B4A-4BE6-B456-73D4221C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AD6E0-5270-479F-B025-85C5E92D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8DAAD-ED94-4CEF-A26A-D5E5F626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06366-3579-4648-B066-4F51DA48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54EE-8505-4A04-845D-1E6A4645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1404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建筑施工安全教育培训课件 建筑施工现场的安全培训和教育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建筑施工现场安全风险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安全教育培训内容与方法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安全教育培训实施与管理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建筑施工安全事故预防与应对措施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安全施工是指在建筑施工过程中，采取必要的安全措施，确保施工人员的生命安全和身体健康，同时避免对周围环境和财产造成损害。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建筑施工行业是一个高风险行业，安全事故时有发生。安全施工不仅关系到施工人员的生命安全和身体健康，也关系到企业的声誉和经济效益，更关系到社会的和谐稳定。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安全施工的定义与重要性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国家制定了一系列建筑施工安全法规，如《中华人民共和国安全生产法》、《建设工程安全生产管理条例》等，规定了建筑施工企业和施工人员的安全责任和义务。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建筑施工安全标准是保障建筑施工安全的重要依据，包括《建筑施工安全检查标准》、《建筑施工现场安全防护标准》等。这些标准对建筑施工现场的安全管理、安全设施、安全操作等方面进行了详细规定。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6" r="10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建筑施工安全管理体系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建筑施工企业应建立完善的安全管理体系，包括安全管理组织机构、安全管理制度、安全教育培训、安全检查与隐患排查等方面。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安全管理体系的建立与实施应注重系统性、全面性和有效性，确保建筑施工现场的安全管理得到有效控制和监督。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建筑施工现场安全风险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高处坠落是建筑施工现场最常见的安全风险之一，可能导致严重的身体伤害甚至死亡。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通常发生在没有安全防护措施或安全措施不到位的情况下，如不佩戴安全带、安全网等防护设备，或者防护设备安装不规范、不完整。此外，施工现场的楼梯、电梯等通道也可能存在安全隐患，导致坠落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物体打击是指施工现场的物体、材料等从高处掉落或飞溅，对人员造成伤害的风险。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施工过程中，由于操作不当、防护措施不到位等原因，可能导致砖块、水泥、钢筋等建筑材料从高处掉落或飞溅，造成人员伤亡。此外，施工现场的机械设备、工具等也可能因为操作不当或失控而造成物体打击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物体打击风险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机械伤害是指施工现场的机械设备对人体造成的伤害，包括但不限于切割、挤压、撞击等。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现场的机械设备种类繁多，操作复杂，如果操作不当或防护措施不到位，很容易造成机械伤害事故。例如，操作挖掘机、起重机等大型机械时，如果操作不当或防护措施不到位，可能导致严重的身体伤害甚至死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机械伤害风险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坍塌是指建筑施工现场的结构物、临时设施等因设计、施工等原因发生倒塌、崩塌等事故，造成人员伤亡和财产损失。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坍塌事故通常发生在施工过程中的临时设施、脚手架、模板等结构物上。这些结构物如果没有经过合理的设计和施工，或者使用不合格的材料和设备，很容易发生坍塌事故。此外，施工现场的地质条件、气象条件等因素也可能导致坍塌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坍塌风险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电击风险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电击是指建筑施工现场的电气设备和线路对人体造成的伤害，包括但不限于触电、电弧烧伤等。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现场的电气设备和线路繁多，如果操作不当或防护措施不到位，很容易发生电击事故。例如，在操作电气设备时，如果未按照规定使用绝缘工具或穿戴防护用品，可能导致触电事故的发生。此外，施工现场的临时用电设施也可能存在安全隐患，如电缆线乱拉乱接、未安装漏电保护器等，增加了电击事故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https://d.book118.com/297014041014006051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2024-09-23T22:44:20.228</cp:lastPrinted>
  <dcterms:created xsi:type="dcterms:W3CDTF">2024-09-23T14:44:20Z</dcterms:created>
  <dcterms:modified xsi:type="dcterms:W3CDTF">2024-09-23T14:44:22Z</dcterms:modified>
</cp:coreProperties>
</file>