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FCE520-FDAC-4E77-A735-788C01E48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A386CA-A5D1-4FDE-9F59-A8FCA4D0F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F8A607-2691-4891-B244-8F5D0004F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EA0BFA-E753-4638-96E8-354A6FFC8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0B9122-0FBF-4EDF-BDA0-A2BD9B352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B7DE0E-DB9E-4E09-9594-8FE048B31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506746-1C20-4A64-9C1A-BBE46947A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31C708-D8E8-43BC-A129-17F9ECD26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EE48E9-6ADA-499E-8C64-2D1C10D4A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CEC16F-3B9A-4050-8382-5123A445B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1C6539-0506-4456-8A2E-C4F3ED650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01502005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教师仪态与学生行为激发学生发展潜力的桥梁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教师仪态的重要性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学生行为的影响因素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教师仪态对学生行为的影响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学生行为对教师仪态的反馈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如何通过教师仪态改善学生行为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强调教师仪态与学生行为的重要性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在教育过程中，教师仪态和学生行为是影响学生学习效果的关键因素，对于激发学生发展潜力具有重要作用。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应对当前教育挑战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随着教育改革的深入推进，如何更好地发挥教师的主导作用，激发学生的主体能动性，成为当前教育领域亟待解决的问题。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教师仪态方面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包括教师的仪表、举止、表情、语言等方面的表现，以及对学生产生的影响。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学生行为方面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涉及学生的学习态度、习惯、方法、效果等方面的表现，以及与教师仪态的关联。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激发学生发展潜力的策略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探讨如何通过优化教师仪态和引导学生行为，有效激发学生的发展潜力。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教师仪态的重要性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教师的仪态是学生对教师的第一印象来源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一个整洁、自信、有亲和力的教师形象能够让学生产生信任感和尊重感，从而更愿意接受教师的教导。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教师的仪态影响学生对课程的期望和态度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一个积极、热情的教师仪态能够激发学生对课程的兴趣和好奇心，提高学生的学习动力。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塑造良好第一印象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教师的仪态体现了教育价值观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教师的言谈举止、穿着打扮等都传递着对教育、对学生的态度和看法，是教育价值观的具体体现。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教师的仪态对学生行为具有示范作用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学生往往会模仿教师的行为和态度，因此，教师的良好仪态能够为学生树立正确的行为榜样，引导学生形成良好的行为习惯。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传递教育价值观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一个亲切、和蔼的教师仪态能够营造轻松、愉悦的课堂氛围，降低学生的紧张感和焦虑感，有利于学生的学习和成长。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教师的仪态影响课堂氛围的营造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一个鼓励学生、给予学生肯定和支持的教师仪态能够增强学生的自信心和自尊心，提高学生的自我价值感，从而激发学生的学习潜力。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教师的仪态能够增强学生的自信心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营造积极学习氛围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学生行为的影响因素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家庭经济条件好的学生，通常有更多的资源和机会，能够接触到更广阔的知识领域和社交圈子。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家庭经济条件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父母教育程度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家庭氛围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父母教育程度高的家庭，通常更重视教育，能够为孩子提供更好的学习环境和教育资源。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家庭氛围和谐、积极向上的学生，通常更自信、乐观，有更强的学习动力和探索精神。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家庭背景与成长环境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学生的朋友和同龄人对其行为和价值观有重要影响，良好的朋辈关系可以促进学生之间的互相学习和共同进步。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学生所处的社交圈子质量越高，接触到的优秀同龄人和榜样就越多，对其自身的发展潜力激发也有积极作用。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朋友的影响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社交圈子的质量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朋辈关系与社交圈子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自信的学生更敢于尝试和挑战自己，不怕失败，有更强的学习动力和自我提升意愿。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042" r="15042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自信心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学习态度积极的学生，通常更能够主动学习、探索新知识，善于发现问题并寻求解决方案。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学习态度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意志力坚定的学生，在面对困难和挫折时更能够坚持不懈，不轻易放弃，有更强的自我控制能力。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意志力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个人性格与心理特征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教师仪态对学生行为的影响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https://d.book118.com/297015020053006032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2024-09-05T04:10:21.921</cp:lastPrinted>
  <dcterms:created xsi:type="dcterms:W3CDTF">2024-09-04T20:10:21Z</dcterms:created>
  <dcterms:modified xsi:type="dcterms:W3CDTF">2024-09-04T20:10:24Z</dcterms:modified>
</cp:coreProperties>
</file>