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043026-7FFF-42EA-B84D-C9726366BC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42E9E0-0FB2-499E-87D7-53A9667128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266FEE-C72A-4127-A48A-F5C723D9F8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EE1A5C-AA46-4D11-9871-4CD37275A2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DAC779-7665-4A3B-8926-CBA4E2F798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1B1887-441D-423A-B6B3-3ED5C426E7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302F55-8A1D-4B3D-B645-1CAF8E15A2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E8BF65-C944-4A1E-B2A6-4C16ACB425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9870F0-AD07-4298-BCE6-4E7192AA77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15EFC5-D8AD-4BB6-BD64-A0812AC37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D3E747-BEDD-474A-8E9C-DB5533795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a:p>
        </p:txBody>
      </p:sp>
      <p:sp>
        <p:nvSpPr>
          <p:cNvPr id="4" name="Date Placeholder 3"/>
          <p:cNvSpPr>
            <a:spLocks noGrp="1"/>
          </p:cNvSpPr>
          <p:nvPr>
            <p:ph type="dt" sz="half" idx="10"/>
          </p:nvPr>
        </p:nvSpPr>
        <p:spPr/>
        <p:txBody>
          <a:bodyPr/>
          <a:lstStyle/>
          <a:p>
            <a:fld id="{C764DE79-268F-4C1A-8933-263129D2AF90}" type="datetimeFigureOut">
              <a:rPr lang="en-US"/>
              <a:t>9/26/2023</a:t>
            </a:fld>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366540473"/>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Date Placeholder 3"/>
          <p:cNvSpPr>
            <a:spLocks noGrp="1"/>
          </p:cNvSpPr>
          <p:nvPr>
            <p:ph type="dt" sz="half" idx="10"/>
          </p:nvPr>
        </p:nvSpPr>
        <p:spPr/>
        <p:txBody>
          <a:bodyPr/>
          <a:lstStyle/>
          <a:p>
            <a:fld id="{C764DE79-268F-4C1A-8933-263129D2AF90}" type="datetimeFigureOut">
              <a:rPr lang="en-US"/>
              <a:t>9/26/2023</a:t>
            </a:fld>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227611127"/>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C764DE79-268F-4C1A-8933-263129D2AF90}" type="datetimeFigureOut">
              <a:rPr lang="en-US"/>
              <a:t>9/26/2023</a:t>
            </a:fld>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2503125424"/>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5" name="Date Placeholder 4"/>
          <p:cNvSpPr>
            <a:spLocks noGrp="1"/>
          </p:cNvSpPr>
          <p:nvPr>
            <p:ph type="dt" sz="half" idx="10"/>
          </p:nvPr>
        </p:nvSpPr>
        <p:spPr/>
        <p:txBody>
          <a:bodyPr/>
          <a:lstStyle/>
          <a:p>
            <a:fld id="{C764DE79-268F-4C1A-8933-263129D2AF90}" type="datetimeFigureOut">
              <a:rPr lang="en-US"/>
              <a:t>9/26/2023</a:t>
            </a:fld>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3238006180"/>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839788" y="365125"/>
            <a:ext cx="10515600" cy="1325563"/>
          </a:xfrm>
        </p:spPr>
        <p:txBody>
          <a:bodyPr/>
          <a:lstStyle/>
          <a:p>
            <a:r>
              <a:rPr lang="zh-CN" altLang="en-US"/>
              <a:t>单击此处编辑母版标题样式</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b="1"/>
              <a:t>单击此处编辑母版文本样式</a:t>
            </a:r>
          </a:p>
        </p:txBody>
      </p:sp>
      <p:sp>
        <p:nvSpPr>
          <p:cNvPr id="4" name="Content Placeholder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b="1"/>
              <a:t>单击此处编辑母版文本样式</a:t>
            </a:r>
          </a:p>
        </p:txBody>
      </p:sp>
      <p:sp>
        <p:nvSpPr>
          <p:cNvPr id="6" name="Content Placeholder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7" name="Date Placeholder 6"/>
          <p:cNvSpPr>
            <a:spLocks noGrp="1"/>
          </p:cNvSpPr>
          <p:nvPr>
            <p:ph type="dt" sz="half" idx="10"/>
          </p:nvPr>
        </p:nvSpPr>
        <p:spPr/>
        <p:txBody>
          <a:bodyPr/>
          <a:lstStyle/>
          <a:p>
            <a:fld id="{C764DE79-268F-4C1A-8933-263129D2AF90}" type="datetimeFigureOut">
              <a:rPr lang="en-US"/>
              <a:t>9/26/2023</a:t>
            </a:fld>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20223888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Date Placeholder 2"/>
          <p:cNvSpPr>
            <a:spLocks noGrp="1"/>
          </p:cNvSpPr>
          <p:nvPr>
            <p:ph type="dt" sz="half" idx="10"/>
          </p:nvPr>
        </p:nvSpPr>
        <p:spPr/>
        <p:txBody>
          <a:bodyPr/>
          <a:lstStyle/>
          <a:p>
            <a:fld id="{C764DE79-268F-4C1A-8933-263129D2AF90}" type="datetimeFigureOut">
              <a:rPr lang="en-US"/>
              <a:t>9/26/2023</a:t>
            </a:fld>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3475195762"/>
      </p:ext>
    </p:extLst>
  </p:cSld>
  <p:clrMapOvr>
    <a:masterClrMapping/>
  </p:clrMapOvr>
  <mc:AlternateContent>
    <mc:Choice xmlns:p15="http://schemas.microsoft.com/office/powerpoint/2012/main" Requires="p15">
      <p:transition spd="slow">
        <p15:prstTrans prst="peelOff"/>
      </p:transition>
    </mc:Choice>
    <mc:Fallback>
      <p:transition spd="slow">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C764DE79-268F-4C1A-8933-263129D2AF90}" type="datetimeFigureOut">
              <a:rPr lang="en-US"/>
              <a:t>9/26/2023</a:t>
            </a:fld>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1425140328"/>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C764DE79-268F-4C1A-8933-263129D2AF90}" type="datetimeFigureOut">
              <a:rPr lang="en-US"/>
              <a:t>9/26/2023</a:t>
            </a:fld>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3273802945"/>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C764DE79-268F-4C1A-8933-263129D2AF90}" type="datetimeFigureOut">
              <a:rPr lang="en-US"/>
              <a:t>9/26/2023</a:t>
            </a:fld>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65801294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Date Placeholder 3"/>
          <p:cNvSpPr>
            <a:spLocks noGrp="1"/>
          </p:cNvSpPr>
          <p:nvPr>
            <p:ph type="dt" sz="half" idx="10"/>
          </p:nvPr>
        </p:nvSpPr>
        <p:spPr/>
        <p:txBody>
          <a:bodyPr/>
          <a:lstStyle/>
          <a:p>
            <a:fld id="{C764DE79-268F-4C1A-8933-263129D2AF90}" type="datetimeFigureOut">
              <a:rPr lang="en-US"/>
              <a:t>9/26/2023</a:t>
            </a:fld>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2167241172"/>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Date Placeholder 3"/>
          <p:cNvSpPr>
            <a:spLocks noGrp="1"/>
          </p:cNvSpPr>
          <p:nvPr>
            <p:ph type="dt" sz="half" idx="10"/>
          </p:nvPr>
        </p:nvSpPr>
        <p:spPr/>
        <p:txBody>
          <a:bodyPr/>
          <a:lstStyle/>
          <a:p>
            <a:fld id="{C764DE79-268F-4C1A-8933-263129D2AF90}" type="datetimeFigureOut">
              <a:rPr lang="en-US"/>
              <a:t>9/26/2023</a:t>
            </a:fld>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p>
        </p:txBody>
      </p:sp>
    </p:spTree>
    <p:extLst>
      <p:ext uri="{BB962C8B-B14F-4D97-AF65-F5344CB8AC3E}">
        <p14:creationId xmlns:p14="http://schemas.microsoft.com/office/powerpoint/2010/main" val="1464176378"/>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和内容">
    <p:bg>
      <p:bgPr>
        <a:blipFill dpi="0" rotWithShape="1">
          <a:blip r:embed="rId1"/>
          <a:stretch>
            <a:fillRect/>
          </a:stretch>
        </a:blipFill>
        <a:effectLst/>
      </p:bgPr>
    </p:bg>
    <p:spTree>
      <p:nvGrpSpPr>
        <p:cNvPr id="1" name=""/>
        <p:cNvGrpSpPr/>
        <p:nvPr/>
      </p:nvGrpSpPr>
      <p:grpSpPr>
        <a:xfrm>
          <a:off x="0" y="0"/>
          <a:ext cx="0" cy="0"/>
        </a:xfrm>
      </p:grpSpPr>
    </p:spTree>
    <p:extLst>
      <p:ext uri="{BB962C8B-B14F-4D97-AF65-F5344CB8AC3E}">
        <p14:creationId xmlns:p14="http://schemas.microsoft.com/office/powerpoint/2010/main" val="3607854986"/>
      </p:ext>
    </p:extLst>
  </p:cSld>
  <p:clrMapOvr>
    <a:masterClrMapping/>
  </p:clrMapOvr>
  <mc:AlternateContent>
    <mc:Choice xmlns:p15="http://schemas.microsoft.com/office/powerpoint/2012/main" Requires="p15">
      <p:transition spd="slow">
        <p15:prstTrans prst="peelOff"/>
      </p:transition>
    </mc:Choice>
    <mc:Fallback>
      <p:transition spd="slow">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标题和内容">
    <p:bg>
      <p:bgPr>
        <a:gradFill flip="none" rotWithShape="1">
          <a:gsLst>
            <a:gs pos="26000">
              <a:srgbClr val="EBECF0"/>
            </a:gs>
            <a:gs pos="0">
              <a:srgbClr val="D7D9E1"/>
            </a:gs>
            <a:gs pos="100000">
              <a:schemeClr val="bg1"/>
            </a:gs>
          </a:gsLst>
          <a:lin ang="5400000" scaled="1"/>
        </a:gradFill>
        <a:effectLst/>
      </p:bgPr>
    </p:bg>
    <p:spTree>
      <p:nvGrpSpPr>
        <p:cNvPr id="1" name=""/>
        <p:cNvGrpSpPr/>
        <p:nvPr/>
      </p:nvGrpSpPr>
      <p:grpSpPr>
        <a:xfrm>
          <a:off x="0" y="0"/>
          <a:ext cx="0" cy="0"/>
        </a:xfrm>
      </p:grpSpPr>
    </p:spTree>
  </p:cSld>
  <p:clrMapOvr>
    <a:masterClrMapping/>
  </p:clrMapOvr>
  <mc:AlternateContent>
    <mc:Choice xmlns:p15="http://schemas.microsoft.com/office/powerpoint/2012/main" Requires="p15">
      <p:transition spd="slow">
        <p15:prstTrans prst="peelOff"/>
      </p:transition>
    </mc:Choice>
    <mc:Fallback>
      <p:transition spd="slow">
        <p:fade/>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标题幻灯片">
    <p:spTree>
      <p:nvGrpSpPr>
        <p:cNvPr id="1" name=""/>
        <p:cNvGrpSpPr/>
        <p:nvPr/>
      </p:nvGrpSpPr>
      <p:grpSpPr>
        <a:xfrm>
          <a:off x="0" y="0"/>
          <a:ext cx="0" cy="0"/>
        </a:xfrm>
      </p:grpSpPr>
    </p:spTree>
  </p:cSld>
  <p:clrMapOvr>
    <a:masterClrMapping/>
  </p:clrMapOvr>
  <mc:AlternateContent>
    <mc:Choice xmlns:p15="http://schemas.microsoft.com/office/powerpoint/2012/main" Requires="p15">
      <p:transition spd="slow">
        <p15:prstTrans prst="peelOff"/>
      </p:transition>
    </mc:Choice>
    <mc:Fallback>
      <p:transition spd="slow">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764DE79-268F-4C1A-8933-263129D2AF90}" type="datetimeFigureOut">
              <a:rPr lang="en-US"/>
              <a:t>9/26/2023</a:t>
            </a:fld>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en-US"/>
            </a:defPPr>
            <a:lvl1pPr marL="0" algn="ct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8F63A3B-78C7-47BE-AE5E-E10140E04643}" type="slidenum">
              <a:rPr lang="en-US"/>
              <a:t>‹#›</a:t>
            </a:fld>
          </a:p>
        </p:txBody>
      </p:sp>
      <p:sp>
        <p:nvSpPr>
          <p:cNvPr id="7" name="矩形 6"/>
          <p:cNvSpPr/>
          <p:nvPr userDrawn="1"/>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extLst>
      <p:ext uri="{BB962C8B-B14F-4D97-AF65-F5344CB8AC3E}">
        <p14:creationId xmlns:p14="http://schemas.microsoft.com/office/powerpoint/2010/main" val="151146438"/>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mc:AlternateContent>
    <mc:Choice xmlns:p15="http://schemas.microsoft.com/office/powerpoint/2012/main" Requires="p15">
      <p:transition spd="slow">
        <p15:prstTrans prst="peelOff"/>
      </p:transition>
    </mc:Choice>
    <mc:Fallback>
      <p:transition spd="slow">
        <p:fade/>
      </p:transition>
    </mc:Fallback>
  </mc:AlternateConten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emf" /><Relationship Id="rId3" Type="http://schemas.openxmlformats.org/officeDocument/2006/relationships/image" Target="../media/image3.emf" /><Relationship Id="rId4" Type="http://schemas.openxmlformats.org/officeDocument/2006/relationships/image" Target="../media/image4.emf" /><Relationship Id="rId5" Type="http://schemas.openxmlformats.org/officeDocument/2006/relationships/image" Target="../media/image5.emf"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2.emf" /><Relationship Id="rId4" Type="http://schemas.openxmlformats.org/officeDocument/2006/relationships/image" Target="../media/image3.emf"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emf" /><Relationship Id="rId3" Type="http://schemas.openxmlformats.org/officeDocument/2006/relationships/image" Target="../media/image3.emf"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2.emf" /><Relationship Id="rId4" Type="http://schemas.openxmlformats.org/officeDocument/2006/relationships/image" Target="../media/image3.emf"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emf" /><Relationship Id="rId3" Type="http://schemas.openxmlformats.org/officeDocument/2006/relationships/image" Target="../media/image3.em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image" Target="../media/image2.emf" /><Relationship Id="rId4" Type="http://schemas.openxmlformats.org/officeDocument/2006/relationships/image" Target="../media/image3.emf"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2.emf" /><Relationship Id="rId3" Type="http://schemas.openxmlformats.org/officeDocument/2006/relationships/image" Target="../media/image3.em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6.png" /><Relationship Id="rId3" Type="http://schemas.openxmlformats.org/officeDocument/2006/relationships/image" Target="../media/image2.emf" /><Relationship Id="rId4" Type="http://schemas.openxmlformats.org/officeDocument/2006/relationships/image" Target="../media/image3.emf" /><Relationship Id="rId5" Type="http://schemas.openxmlformats.org/officeDocument/2006/relationships/image" Target="../media/image1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6.png" /><Relationship Id="rId3" Type="http://schemas.openxmlformats.org/officeDocument/2006/relationships/image" Target="../media/image2.emf" /><Relationship Id="rId4" Type="http://schemas.openxmlformats.org/officeDocument/2006/relationships/image" Target="../media/image3.emf" /><Relationship Id="rId5" Type="http://schemas.openxmlformats.org/officeDocument/2006/relationships/image" Target="../media/image1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6.png" /><Relationship Id="rId3" Type="http://schemas.openxmlformats.org/officeDocument/2006/relationships/image" Target="../media/image2.emf" /><Relationship Id="rId4" Type="http://schemas.openxmlformats.org/officeDocument/2006/relationships/image" Target="../media/image3.emf" /><Relationship Id="rId5" Type="http://schemas.openxmlformats.org/officeDocument/2006/relationships/image" Target="../media/image1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6.png" /><Relationship Id="rId3" Type="http://schemas.openxmlformats.org/officeDocument/2006/relationships/image" Target="../media/image2.emf" /><Relationship Id="rId4" Type="http://schemas.openxmlformats.org/officeDocument/2006/relationships/image" Target="../media/image3.emf"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015034045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7248128" y="1508787"/>
            <a:ext cx="5179051" cy="5604933"/>
          </a:xfrm>
          <a:prstGeom prst="rect">
            <a:avLst/>
          </a:prstGeom>
        </p:spPr>
      </p:pic>
      <p:pic>
        <p:nvPicPr>
          <p:cNvPr id="3" name="图片 2"/>
          <p:cNvPicPr>
            <a:picLocks noChangeAspect="1"/>
          </p:cNvPicPr>
          <p:nvPr/>
        </p:nvPicPr>
        <p:blipFill>
          <a:blip r:embed="rId3"/>
          <a:stretch>
            <a:fillRect/>
          </a:stretch>
        </p:blipFill>
        <p:spPr>
          <a:xfrm>
            <a:off x="-144693" y="0"/>
            <a:ext cx="4942101" cy="5080000"/>
          </a:xfrm>
          <a:prstGeom prst="rect">
            <a:avLst/>
          </a:prstGeom>
        </p:spPr>
      </p:pic>
      <p:pic>
        <p:nvPicPr>
          <p:cNvPr id="4" name="图片 3"/>
          <p:cNvPicPr>
            <a:picLocks noChangeAspect="1"/>
          </p:cNvPicPr>
          <p:nvPr/>
        </p:nvPicPr>
        <p:blipFill>
          <a:blip r:embed="rId4"/>
          <a:stretch>
            <a:fillRect/>
          </a:stretch>
        </p:blipFill>
        <p:spPr>
          <a:xfrm>
            <a:off x="-624746" y="5752272"/>
            <a:ext cx="2221793" cy="1371569"/>
          </a:xfrm>
          <a:prstGeom prst="rect">
            <a:avLst/>
          </a:prstGeom>
        </p:spPr>
      </p:pic>
      <p:pic>
        <p:nvPicPr>
          <p:cNvPr id="6" name="图片 5"/>
          <p:cNvPicPr>
            <a:picLocks noChangeAspect="1"/>
          </p:cNvPicPr>
          <p:nvPr/>
        </p:nvPicPr>
        <p:blipFill>
          <a:blip r:embed="rId5"/>
          <a:stretch>
            <a:fillRect/>
          </a:stretch>
        </p:blipFill>
        <p:spPr>
          <a:xfrm>
            <a:off x="9793465" y="-294772"/>
            <a:ext cx="2436635" cy="1474379"/>
          </a:xfrm>
          <a:prstGeom prst="rect">
            <a:avLst/>
          </a:prstGeom>
        </p:spPr>
      </p:pic>
      <p:sp>
        <p:nvSpPr>
          <p:cNvPr id="12" name="TextBox 11"/>
          <p:cNvSpPr txBox="1"/>
          <p:nvPr/>
        </p:nvSpPr>
        <p:spPr>
          <a:xfrm>
            <a:off x="4374302" y="1788745"/>
            <a:ext cx="3296377" cy="959920"/>
          </a:xfrm>
          <a:prstGeom prst="rect">
            <a:avLst/>
          </a:prstGeom>
          <a:noFill/>
        </p:spPr>
        <p:txBody>
          <a:bodyPr wrap="square" rtlCol="0">
            <a:prstTxWarp prst="textPlain">
              <a:avLst/>
            </a:prstTxWarp>
            <a:normAutofit fontScale="700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9600">
                <a:solidFill>
                  <a:srgbClr val="DE89B8"/>
                </a:solidFill>
                <a:latin typeface="宋体"/>
                <a:cs typeface="+mn-ea"/>
                <a:sym typeface="宋体"/>
              </a:rPr>
              <a:t>20XX</a:t>
            </a:r>
          </a:p>
        </p:txBody>
      </p:sp>
      <p:sp>
        <p:nvSpPr>
          <p:cNvPr id="13" name="TextBox 7"/>
          <p:cNvSpPr>
            <a:spLocks noChangeArrowheads="1"/>
          </p:cNvSpPr>
          <p:nvPr/>
        </p:nvSpPr>
        <p:spPr>
          <a:xfrm>
            <a:off x="2409691" y="2836589"/>
            <a:ext cx="7496959" cy="191511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chor="ctr" anchorCtr="0">
            <a:normAutofit fontScale="97500" lnSpcReduction="20000"/>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8000" b="1">
                <a:solidFill>
                  <a:srgbClr val="5C7FC8"/>
                </a:solidFill>
                <a:latin typeface="宋体"/>
                <a:ea typeface="+mn-ea"/>
                <a:cs typeface="+mn-ea"/>
                <a:sym typeface="宋体"/>
              </a:rPr>
              <a:t>AI菜品识别收银机</a:t>
            </a:r>
          </a:p>
        </p:txBody>
      </p:sp>
      <p:sp>
        <p:nvSpPr>
          <p:cNvPr id="17" name="TextBox 7"/>
          <p:cNvSpPr>
            <a:spLocks noChangeArrowheads="1"/>
          </p:cNvSpPr>
          <p:nvPr/>
        </p:nvSpPr>
        <p:spPr>
          <a:xfrm>
            <a:off x="3597698" y="5080885"/>
            <a:ext cx="4996604" cy="32829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133" b="1">
                <a:solidFill>
                  <a:schemeClr val="tx1">
                    <a:lumMod val="75000"/>
                    <a:lumOff val="25000"/>
                  </a:schemeClr>
                </a:solidFill>
                <a:latin typeface="宋体"/>
                <a:cs typeface="+mn-ea"/>
                <a:sym typeface="宋体"/>
              </a:rPr>
              <a:t>汇报人：</a:t>
            </a:r>
            <a:r>
              <a:rPr lang="zh-CN" altLang="zh-CN" sz="2133" b="1">
                <a:solidFill>
                  <a:schemeClr val="tx1">
                    <a:lumMod val="75000"/>
                    <a:lumOff val="25000"/>
                  </a:schemeClr>
                </a:solidFill>
                <a:latin typeface="宋体"/>
                <a:cs typeface="+mn-ea"/>
                <a:sym typeface="宋体"/>
              </a:rPr>
              <a:t>xxx</a:t>
            </a:r>
            <a:endParaRPr lang="zh-CN" altLang="en-US" sz="2133" b="1">
              <a:solidFill>
                <a:schemeClr val="tx1">
                  <a:lumMod val="75000"/>
                  <a:lumOff val="25000"/>
                </a:schemeClr>
              </a:solidFill>
              <a:latin typeface="宋体"/>
              <a:cs typeface="+mn-ea"/>
              <a:sym typeface="宋体"/>
            </a:endParaRPr>
          </a:p>
        </p:txBody>
      </p:sp>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rLst="">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7" presetClass="entr" presetSubtype="0" dur="100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rLst="">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1" dur="50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0-#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4"/>
                                        </p:tgtEl>
                                        <p:attrNameLst>
                                          <p:attrName>style.visibility</p:attrName>
                                        </p:attrNameLst>
                                      </p:cBhvr>
                                      <p:to>
                                        <p:strVal val="visible"/>
                                      </p:to>
                                    </p:set>
                                    <p:anim calcmode="lin" valueType="num">
                                      <p:cBhvr additive="base">
                                        <p:cTn id="23" dur="500" fill="hold"/>
                                        <p:tgtEl>
                                          <p:spTgt spid="4"/>
                                        </p:tgtEl>
                                        <p:attrNameLst>
                                          <p:attrName>ppt_x</p:attrName>
                                        </p:attrNameLst>
                                      </p:cBhvr>
                                      <p:tavLst>
                                        <p:tav tm="0">
                                          <p:val>
                                            <p:strVal val="#ppt_x"/>
                                          </p:val>
                                        </p:tav>
                                        <p:tav tm="100000">
                                          <p:val>
                                            <p:strVal val="#ppt_x"/>
                                          </p:val>
                                        </p:tav>
                                      </p:tavLst>
                                    </p:anim>
                                    <p:anim calcmode="lin" valueType="num">
                                      <p:cBhvr additive="base">
                                        <p:cTn id="24" dur="500" fill="hold"/>
                                        <p:tgtEl>
                                          <p:spTgt spid="4"/>
                                        </p:tgtEl>
                                        <p:attrNameLst>
                                          <p:attrName>ppt_y</p:attrName>
                                        </p:attrNameLst>
                                      </p:cBhvr>
                                      <p:tavLst>
                                        <p:tav tm="0">
                                          <p:val>
                                            <p:strVal val="1+#ppt_h/2"/>
                                          </p:val>
                                        </p:tav>
                                        <p:tav tm="100000">
                                          <p:val>
                                            <p:strVal val="#ppt_y"/>
                                          </p:val>
                                        </p:tav>
                                      </p:tavLst>
                                    </p:anim>
                                  </p:childTnLst>
                                </p:cTn>
                              </p:par>
                            </p:childTnLst>
                          </p:cTn>
                        </p:par>
                        <p:par>
                          <p:cTn id="25" fill="hold" nodeType="afterGroup">
                            <p:stCondLst>
                              <p:cond delay="500"/>
                            </p:stCondLst>
                            <p:childTnLst>
                              <p:par>
                                <p:cTn id="26" presetID="14" presetClass="entr" presetSubtype="10" dur="500" fill="hold" grpId="0" nodeType="afterEffect">
                                  <p:stCondLst>
                                    <p:cond delay="500"/>
                                  </p:stCondLst>
                                  <p:childTnLst>
                                    <p:set>
                                      <p:cBhvr>
                                        <p:cTn id="27" dur="1" fill="hold">
                                          <p:stCondLst>
                                            <p:cond delay="0"/>
                                          </p:stCondLst>
                                        </p:cTn>
                                        <p:tgtEl>
                                          <p:spTgt spid="12"/>
                                        </p:tgtEl>
                                        <p:attrNameLst>
                                          <p:attrName>style.visibility</p:attrName>
                                        </p:attrNameLst>
                                      </p:cBhvr>
                                      <p:to>
                                        <p:strVal val="visible"/>
                                      </p:to>
                                    </p:set>
                                    <p:animEffect transition="in" filter="randombar(horizontal)" prLst="">
                                      <p:cBhvr>
                                        <p:cTn id="28" dur="500"/>
                                        <p:tgtEl>
                                          <p:spTgt spid="12"/>
                                        </p:tgtEl>
                                      </p:cBhvr>
                                    </p:animEffect>
                                  </p:childTnLst>
                                </p:cTn>
                              </p:par>
                            </p:childTnLst>
                          </p:cTn>
                        </p:par>
                        <p:par>
                          <p:cTn id="29" fill="hold" nodeType="afterGroup">
                            <p:stCondLst>
                              <p:cond delay="1500"/>
                            </p:stCondLst>
                            <p:childTnLst>
                              <p:par>
                                <p:cTn id="30" presetID="56" presetClass="entr" presetSubtype="0" dur="1000" fill="hold" grpId="1" nodeType="afterEffect">
                                  <p:stCondLst>
                                    <p:cond delay="1000"/>
                                  </p:stCondLst>
                                  <p:iterate type="lt">
                                    <p:tmPct val="10000"/>
                                  </p:iterate>
                                  <p:childTnLst>
                                    <p:set>
                                      <p:cBhvr>
                                        <p:cTn id="31" dur="1" fill="hold">
                                          <p:stCondLst>
                                            <p:cond delay="0"/>
                                          </p:stCondLst>
                                        </p:cTn>
                                        <p:tgtEl>
                                          <p:spTgt spid="13"/>
                                        </p:tgtEl>
                                        <p:attrNameLst>
                                          <p:attrName>style.visibility</p:attrName>
                                        </p:attrNameLst>
                                      </p:cBhvr>
                                      <p:to>
                                        <p:strVal val="visible"/>
                                      </p:to>
                                    </p:set>
                                    <p:anim by="(-#ppt_w*2)" calcmode="lin" valueType="num">
                                      <p:cBhvr rctx="PPT">
                                        <p:cTn id="32" dur="500" autoRev="1" fill="hold">
                                          <p:stCondLst>
                                            <p:cond delay="0"/>
                                          </p:stCondLst>
                                        </p:cTn>
                                        <p:tgtEl>
                                          <p:spTgt spid="13"/>
                                        </p:tgtEl>
                                        <p:attrNameLst>
                                          <p:attrName>ppt_w</p:attrName>
                                        </p:attrNameLst>
                                      </p:cBhvr>
                                    </p:anim>
                                    <p:anim by="(#ppt_w*0.50)" calcmode="lin" valueType="num">
                                      <p:cBhvr>
                                        <p:cTn id="33" dur="500" decel="50000" autoRev="1" fill="hold">
                                          <p:stCondLst>
                                            <p:cond delay="0"/>
                                          </p:stCondLst>
                                        </p:cTn>
                                        <p:tgtEl>
                                          <p:spTgt spid="13"/>
                                        </p:tgtEl>
                                        <p:attrNameLst>
                                          <p:attrName>ppt_x</p:attrName>
                                        </p:attrNameLst>
                                      </p:cBhvr>
                                    </p:anim>
                                    <p:anim from="(-#ppt_h/2)" to="(#ppt_y)" calcmode="lin" valueType="num">
                                      <p:cBhvr>
                                        <p:cTn id="34" dur="1000" fill="hold">
                                          <p:stCondLst>
                                            <p:cond delay="0"/>
                                          </p:stCondLst>
                                        </p:cTn>
                                        <p:tgtEl>
                                          <p:spTgt spid="13"/>
                                        </p:tgtEl>
                                        <p:attrNameLst>
                                          <p:attrName>ppt_y</p:attrName>
                                        </p:attrNameLst>
                                      </p:cBhvr>
                                    </p:anim>
                                    <p:animRot by="0">
                                      <p:cBhvr>
                                        <p:cTn id="35" dur="1000" fill="hold">
                                          <p:stCondLst>
                                            <p:cond delay="0"/>
                                          </p:stCondLst>
                                        </p:cTn>
                                        <p:tgtEl>
                                          <p:spTgt spid="13"/>
                                        </p:tgtEl>
                                        <p:attrNameLst>
                                          <p:attrName>r</p:attrName>
                                        </p:attrNameLst>
                                      </p:cBhvr>
                                    </p:animRot>
                                  </p:childTnLst>
                                </p:cTn>
                              </p:par>
                            </p:childTnLst>
                          </p:cTn>
                        </p:par>
                        <p:par>
                          <p:cTn id="36" fill="hold" nodeType="afterGroup">
                            <p:stCondLst>
                              <p:cond delay="3500"/>
                            </p:stCondLst>
                            <p:childTnLst>
                              <p:par>
                                <p:cTn id="37" presetID="36" presetClass="emph" presetSubtype="0" dur="500" fill="hold" grpId="2" nodeType="afterEffect">
                                  <p:stCondLst>
                                    <p:cond delay="2000"/>
                                  </p:stCondLst>
                                  <p:iterate type="lt">
                                    <p:tmPct val="10000"/>
                                  </p:iterate>
                                  <p:childTnLst>
                                    <p:animScale>
                                      <p:cBhvr>
                                        <p:cTn id="38" dur="250" autoRev="1" fill="hold">
                                          <p:stCondLst>
                                            <p:cond delay="0"/>
                                          </p:stCondLst>
                                        </p:cTn>
                                        <p:tgtEl>
                                          <p:spTgt spid="13"/>
                                        </p:tgtEl>
                                      </p:cBhvr>
                                      <p:to x="80000" y="100000"/>
                                    </p:animScale>
                                    <p:anim by="(#ppt_w*0.10)" calcmode="lin" valueType="num">
                                      <p:cBhvr>
                                        <p:cTn id="39" dur="250" autoRev="1" fill="hold">
                                          <p:stCondLst>
                                            <p:cond delay="0"/>
                                          </p:stCondLst>
                                        </p:cTn>
                                        <p:tgtEl>
                                          <p:spTgt spid="13"/>
                                        </p:tgtEl>
                                        <p:attrNameLst>
                                          <p:attrName>ppt_x</p:attrName>
                                        </p:attrNameLst>
                                      </p:cBhvr>
                                    </p:anim>
                                    <p:anim by="(-#ppt_w*0.10)" calcmode="lin" valueType="num">
                                      <p:cBhvr>
                                        <p:cTn id="40" dur="250" autoRev="1" fill="hold">
                                          <p:stCondLst>
                                            <p:cond delay="0"/>
                                          </p:stCondLst>
                                        </p:cTn>
                                        <p:tgtEl>
                                          <p:spTgt spid="13"/>
                                        </p:tgtEl>
                                        <p:attrNameLst>
                                          <p:attrName>ppt_y</p:attrName>
                                        </p:attrNameLst>
                                      </p:cBhvr>
                                    </p:anim>
                                    <p:animRot by="-480000">
                                      <p:cBhvr>
                                        <p:cTn id="41" dur="250" autoRev="1" fill="hold">
                                          <p:stCondLst>
                                            <p:cond delay="0"/>
                                          </p:stCondLst>
                                        </p:cTn>
                                        <p:tgtEl>
                                          <p:spTgt spid="13"/>
                                        </p:tgtEl>
                                        <p:attrNameLst>
                                          <p:attrName>r</p:attrName>
                                        </p:attrNameLst>
                                      </p:cBhvr>
                                    </p:animRot>
                                  </p:childTnLst>
                                </p:cTn>
                              </p:par>
                            </p:childTnLst>
                          </p:cTn>
                        </p:par>
                        <p:par>
                          <p:cTn id="42" fill="hold" nodeType="afterGroup">
                            <p:stCondLst>
                              <p:cond delay="5750"/>
                            </p:stCondLst>
                            <p:childTnLst>
                              <p:par>
                                <p:cTn id="43" presetID="14" presetClass="entr" presetSubtype="10" dur="500" fill="hold" grpId="3" nodeType="afterEffect">
                                  <p:stCondLst>
                                    <p:cond delay="2250"/>
                                  </p:stCondLst>
                                  <p:childTnLst>
                                    <p:set>
                                      <p:cBhvr>
                                        <p:cTn id="44" dur="1" fill="hold">
                                          <p:stCondLst>
                                            <p:cond delay="0"/>
                                          </p:stCondLst>
                                        </p:cTn>
                                        <p:tgtEl>
                                          <p:spTgt spid="17"/>
                                        </p:tgtEl>
                                        <p:attrNameLst>
                                          <p:attrName>style.visibility</p:attrName>
                                        </p:attrNameLst>
                                      </p:cBhvr>
                                      <p:to>
                                        <p:strVal val="visible"/>
                                      </p:to>
                                    </p:set>
                                    <p:animEffect transition="in" filter="randombar(horizontal)" prLst="">
                                      <p:cBhvr>
                                        <p:cTn id="4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p:bldP spid="13" grpId="2"/>
      <p:bldP spid="17" grpId="3"/>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2" name="New picture"/>
          <p:cNvPicPr/>
          <p:nvPr/>
        </p:nvPicPr>
        <p:blipFill>
          <a:blip r:embed="rId2"/>
          <a:stretch>
            <a:fillRect/>
          </a:stretch>
        </p:blipFill>
        <p:spPr>
          <a:xfrm>
            <a:off x="0" y="0"/>
            <a:ext cx="12191999" cy="6858000"/>
          </a:xfrm>
          <a:prstGeom prst="rect">
            <a:avLst/>
          </a:prstGeom>
          <a:ln>
            <a:noFill/>
          </a:ln>
        </p:spPr>
      </p:pic>
      <p:pic>
        <p:nvPicPr>
          <p:cNvPr id="53" name="New picture"/>
          <p:cNvPicPr/>
          <p:nvPr/>
        </p:nvPicPr>
        <p:blipFill>
          <a:blip r:embed="rId3"/>
          <a:stretch>
            <a:fillRect/>
          </a:stretch>
        </p:blipFill>
        <p:spPr>
          <a:xfrm>
            <a:off x="8931949" y="3321549"/>
            <a:ext cx="3404742" cy="3684720"/>
          </a:xfrm>
          <a:prstGeom prst="rect">
            <a:avLst/>
          </a:prstGeom>
          <a:ln>
            <a:noFill/>
          </a:ln>
        </p:spPr>
      </p:pic>
      <p:pic>
        <p:nvPicPr>
          <p:cNvPr id="54" name="New picture"/>
          <p:cNvPicPr/>
          <p:nvPr/>
        </p:nvPicPr>
        <p:blipFill>
          <a:blip r:embed="rId4"/>
          <a:stretch>
            <a:fillRect/>
          </a:stretch>
        </p:blipFill>
        <p:spPr>
          <a:xfrm>
            <a:off x="-135175" y="0"/>
            <a:ext cx="2565331" cy="2636912"/>
          </a:xfrm>
          <a:prstGeom prst="rect">
            <a:avLst/>
          </a:prstGeom>
          <a:ln>
            <a:noFill/>
          </a:ln>
        </p:spPr>
      </p:pic>
      <p:sp>
        <p:nvSpPr>
          <p:cNvPr id="55" name="TextBox 86"/>
          <p:cNvSpPr txBox="1"/>
          <p:nvPr/>
        </p:nvSpPr>
        <p:spPr>
          <a:xfrm>
            <a:off x="1991544" y="155330"/>
            <a:ext cx="9793088" cy="615553"/>
          </a:xfrm>
          <a:prstGeom prst="rect">
            <a:avLst/>
          </a:prstGeom>
          <a:noFill/>
        </p:spPr>
        <p:txBody>
          <a:bodyPr wrap="square" rtlCol="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宋体"/>
                <a:ea typeface="+mn-ea"/>
                <a:cs typeface="+mn-ea"/>
                <a:sym typeface="宋体"/>
              </a:rPr>
              <a:t>-</a:t>
            </a:r>
          </a:p>
        </p:txBody>
      </p:sp>
      <p:grpSp>
        <p:nvGrpSpPr>
          <p:cNvPr id="12" name="组合 11"/>
          <p:cNvGrpSpPr/>
          <p:nvPr/>
        </p:nvGrpSpPr>
        <p:grpSpPr>
          <a:xfrm>
            <a:off x="4757455" y="1566626"/>
            <a:ext cx="2994091" cy="557320"/>
            <a:chOff x="4132262" y="2102111"/>
            <a:chExt cx="4125473" cy="767916"/>
          </a:xfrm>
        </p:grpSpPr>
        <p:sp>
          <p:nvSpPr>
            <p:cNvPr id="13" name="Freeform 18"/>
            <p:cNvSpPr/>
            <p:nvPr/>
          </p:nvSpPr>
          <p:spPr>
            <a:xfrm>
              <a:off x="4132262" y="2102111"/>
              <a:ext cx="4125473" cy="767916"/>
            </a:xfrm>
            <a:custGeom>
              <a:gdLst>
                <a:gd name="T0" fmla="*/ 38 w 8316"/>
                <a:gd name="T1" fmla="*/ 0 h 891"/>
                <a:gd name="T2" fmla="*/ 8277 w 8316"/>
                <a:gd name="T3" fmla="*/ 0 h 891"/>
                <a:gd name="T4" fmla="*/ 8316 w 8316"/>
                <a:gd name="T5" fmla="*/ 39 h 891"/>
                <a:gd name="T6" fmla="*/ 8316 w 8316"/>
                <a:gd name="T7" fmla="*/ 852 h 891"/>
                <a:gd name="T8" fmla="*/ 8277 w 8316"/>
                <a:gd name="T9" fmla="*/ 891 h 891"/>
                <a:gd name="T10" fmla="*/ 38 w 8316"/>
                <a:gd name="T11" fmla="*/ 891 h 891"/>
                <a:gd name="T12" fmla="*/ 0 w 8316"/>
                <a:gd name="T13" fmla="*/ 852 h 891"/>
                <a:gd name="T14" fmla="*/ 0 w 8316"/>
                <a:gd name="T15" fmla="*/ 39 h 891"/>
                <a:gd name="T16" fmla="*/ 38 w 8316"/>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316" h="891">
                  <a:moveTo>
                    <a:pt x="38" y="0"/>
                  </a:moveTo>
                  <a:lnTo>
                    <a:pt x="8277" y="0"/>
                  </a:lnTo>
                  <a:cubicBezTo>
                    <a:pt x="8299" y="0"/>
                    <a:pt x="8316" y="18"/>
                    <a:pt x="8316" y="39"/>
                  </a:cubicBezTo>
                  <a:lnTo>
                    <a:pt x="8316" y="852"/>
                  </a:lnTo>
                  <a:cubicBezTo>
                    <a:pt x="8316" y="874"/>
                    <a:pt x="8299" y="891"/>
                    <a:pt x="8277" y="891"/>
                  </a:cubicBezTo>
                  <a:lnTo>
                    <a:pt x="38" y="891"/>
                  </a:lnTo>
                  <a:cubicBezTo>
                    <a:pt x="17" y="891"/>
                    <a:pt x="0" y="874"/>
                    <a:pt x="0" y="852"/>
                  </a:cubicBezTo>
                  <a:lnTo>
                    <a:pt x="0" y="39"/>
                  </a:lnTo>
                  <a:cubicBezTo>
                    <a:pt x="0" y="18"/>
                    <a:pt x="17" y="0"/>
                    <a:pt x="38" y="0"/>
                  </a:cubicBezTo>
                  <a:close/>
                </a:path>
              </a:pathLst>
            </a:custGeom>
            <a:solidFill>
              <a:srgbClr val="FFFFFF"/>
            </a:solidFill>
            <a:ln w="15875" cap="flat">
              <a:solidFill>
                <a:schemeClr val="bg1">
                  <a:lumMod val="50000"/>
                </a:schemeClr>
              </a:solidFill>
              <a:prstDash val="solid"/>
              <a:miter lim="800000"/>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50"/>
            <p:cNvSpPr txBox="1"/>
            <p:nvPr/>
          </p:nvSpPr>
          <p:spPr>
            <a:xfrm>
              <a:off x="5180116" y="2169536"/>
              <a:ext cx="1933818" cy="630593"/>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zh-CN" sz="2400" b="1">
                  <a:solidFill>
                    <a:schemeClr val="tx1">
                      <a:lumMod val="50000"/>
                      <a:lumOff val="50000"/>
                    </a:schemeClr>
                  </a:solidFill>
                  <a:latin typeface="宋体"/>
                  <a:ea typeface="微软雅黑" panose="020b0503020204020204" pitchFamily="34" charset="-122"/>
                  <a:sym typeface="宋体"/>
                </a:rPr>
                <a:t>背景介绍</a:t>
              </a:r>
            </a:p>
          </p:txBody>
        </p:sp>
      </p:grpSp>
      <p:grpSp>
        <p:nvGrpSpPr>
          <p:cNvPr id="15" name="组合 14"/>
          <p:cNvGrpSpPr/>
          <p:nvPr/>
        </p:nvGrpSpPr>
        <p:grpSpPr>
          <a:xfrm>
            <a:off x="4757454" y="2375663"/>
            <a:ext cx="2994092" cy="558623"/>
            <a:chOff x="4132261" y="3239091"/>
            <a:chExt cx="4125474" cy="769711"/>
          </a:xfrm>
        </p:grpSpPr>
        <p:sp>
          <p:nvSpPr>
            <p:cNvPr id="16" name="Freeform 20"/>
            <p:cNvSpPr/>
            <p:nvPr/>
          </p:nvSpPr>
          <p:spPr>
            <a:xfrm>
              <a:off x="4132261" y="3239091"/>
              <a:ext cx="4125474" cy="769711"/>
            </a:xfrm>
            <a:custGeom>
              <a:gdLst>
                <a:gd name="T0" fmla="*/ 38 w 8316"/>
                <a:gd name="T1" fmla="*/ 0 h 891"/>
                <a:gd name="T2" fmla="*/ 8277 w 8316"/>
                <a:gd name="T3" fmla="*/ 0 h 891"/>
                <a:gd name="T4" fmla="*/ 8316 w 8316"/>
                <a:gd name="T5" fmla="*/ 39 h 891"/>
                <a:gd name="T6" fmla="*/ 8316 w 8316"/>
                <a:gd name="T7" fmla="*/ 852 h 891"/>
                <a:gd name="T8" fmla="*/ 8277 w 8316"/>
                <a:gd name="T9" fmla="*/ 891 h 891"/>
                <a:gd name="T10" fmla="*/ 38 w 8316"/>
                <a:gd name="T11" fmla="*/ 891 h 891"/>
                <a:gd name="T12" fmla="*/ 0 w 8316"/>
                <a:gd name="T13" fmla="*/ 852 h 891"/>
                <a:gd name="T14" fmla="*/ 0 w 8316"/>
                <a:gd name="T15" fmla="*/ 39 h 891"/>
                <a:gd name="T16" fmla="*/ 38 w 8316"/>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316" h="891">
                  <a:moveTo>
                    <a:pt x="38" y="0"/>
                  </a:moveTo>
                  <a:lnTo>
                    <a:pt x="8277" y="0"/>
                  </a:lnTo>
                  <a:cubicBezTo>
                    <a:pt x="8299" y="0"/>
                    <a:pt x="8316" y="18"/>
                    <a:pt x="8316" y="39"/>
                  </a:cubicBezTo>
                  <a:lnTo>
                    <a:pt x="8316" y="852"/>
                  </a:lnTo>
                  <a:cubicBezTo>
                    <a:pt x="8316" y="873"/>
                    <a:pt x="8299" y="891"/>
                    <a:pt x="8277" y="891"/>
                  </a:cubicBezTo>
                  <a:lnTo>
                    <a:pt x="38" y="891"/>
                  </a:lnTo>
                  <a:cubicBezTo>
                    <a:pt x="17" y="891"/>
                    <a:pt x="0" y="873"/>
                    <a:pt x="0" y="852"/>
                  </a:cubicBezTo>
                  <a:lnTo>
                    <a:pt x="0" y="39"/>
                  </a:lnTo>
                  <a:cubicBezTo>
                    <a:pt x="0" y="18"/>
                    <a:pt x="17" y="0"/>
                    <a:pt x="38" y="0"/>
                  </a:cubicBezTo>
                  <a:close/>
                </a:path>
              </a:pathLst>
            </a:custGeom>
            <a:solidFill>
              <a:srgbClr val="FFFFFF"/>
            </a:solidFill>
            <a:ln w="15875" cap="flat">
              <a:solidFill>
                <a:schemeClr val="bg1">
                  <a:lumMod val="50000"/>
                </a:schemeClr>
              </a:solidFill>
              <a:prstDash val="solid"/>
              <a:miter lim="800000"/>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52"/>
            <p:cNvSpPr txBox="1"/>
            <p:nvPr/>
          </p:nvSpPr>
          <p:spPr>
            <a:xfrm>
              <a:off x="5600505" y="3307130"/>
              <a:ext cx="1093028" cy="630593"/>
            </a:xfrm>
            <a:prstGeom prst="rect">
              <a:avLst/>
            </a:prstGeom>
            <a:noFill/>
          </p:spPr>
          <p:txBody>
            <a:bodyPr wrap="none" rtlCol="0">
              <a:spAutoFit/>
            </a:bodyPr>
            <a:lstStyle>
              <a:defPPr>
                <a:defRPr lang="zh-CN"/>
              </a:defPPr>
              <a:lvl1pPr marL="0" algn="l" defTabSz="914400" rtl="0" eaLnBrk="1" latinLnBrk="0" hangingPunct="1">
                <a:defRPr sz="3000" kern="1200">
                  <a:solidFill>
                    <a:schemeClr val="accent1"/>
                  </a:solidFill>
                  <a:latin typeface="+mn-ea"/>
                  <a:ea typeface="+mn-ea"/>
                  <a:cs typeface="+mn-cs"/>
                </a:defRPr>
              </a:lvl1pPr>
              <a:lvl2pPr marL="457200" algn="l" defTabSz="914400" rtl="0" eaLnBrk="1" latinLnBrk="0" hangingPunct="1">
                <a:defRPr lang="zh-CN" sz="1800" kern="1200">
                  <a:solidFill>
                    <a:schemeClr val="tx1"/>
                  </a:solidFill>
                  <a:latin typeface="+mn-lt"/>
                  <a:ea typeface="+mn-ea"/>
                  <a:cs typeface="+mn-cs"/>
                </a:defRPr>
              </a:lvl2pPr>
              <a:lvl3pPr marL="914400" algn="l" defTabSz="914400" rtl="0" eaLnBrk="1" latinLnBrk="0" hangingPunct="1">
                <a:defRPr lang="zh-CN" sz="1800" kern="1200">
                  <a:solidFill>
                    <a:schemeClr val="tx1"/>
                  </a:solidFill>
                  <a:latin typeface="+mn-lt"/>
                  <a:ea typeface="+mn-ea"/>
                  <a:cs typeface="+mn-cs"/>
                </a:defRPr>
              </a:lvl3pPr>
              <a:lvl4pPr marL="1371600" algn="l" defTabSz="914400" rtl="0" eaLnBrk="1" latinLnBrk="0" hangingPunct="1">
                <a:defRPr lang="zh-CN" sz="1800" kern="1200">
                  <a:solidFill>
                    <a:schemeClr val="tx1"/>
                  </a:solidFill>
                  <a:latin typeface="+mn-lt"/>
                  <a:ea typeface="+mn-ea"/>
                  <a:cs typeface="+mn-cs"/>
                </a:defRPr>
              </a:lvl4pPr>
              <a:lvl5pPr marL="1828800" algn="l" defTabSz="914400" rtl="0" eaLnBrk="1" latinLnBrk="0" hangingPunct="1">
                <a:defRPr lang="zh-CN" sz="1800" kern="1200">
                  <a:solidFill>
                    <a:schemeClr val="tx1"/>
                  </a:solidFill>
                  <a:latin typeface="+mn-lt"/>
                  <a:ea typeface="+mn-ea"/>
                  <a:cs typeface="+mn-cs"/>
                </a:defRPr>
              </a:lvl5pPr>
              <a:lvl6pPr marL="2286000" algn="l" defTabSz="914400" rtl="0" eaLnBrk="1" latinLnBrk="0" hangingPunct="1">
                <a:defRPr lang="zh-CN" sz="1800" kern="1200">
                  <a:solidFill>
                    <a:schemeClr val="tx1"/>
                  </a:solidFill>
                  <a:latin typeface="+mn-lt"/>
                  <a:ea typeface="+mn-ea"/>
                  <a:cs typeface="+mn-cs"/>
                </a:defRPr>
              </a:lvl6pPr>
              <a:lvl7pPr marL="2743200" algn="l" defTabSz="914400" rtl="0" eaLnBrk="1" latinLnBrk="0" hangingPunct="1">
                <a:defRPr lang="zh-CN" sz="1800" kern="1200">
                  <a:solidFill>
                    <a:schemeClr val="tx1"/>
                  </a:solidFill>
                  <a:latin typeface="+mn-lt"/>
                  <a:ea typeface="+mn-ea"/>
                  <a:cs typeface="+mn-cs"/>
                </a:defRPr>
              </a:lvl7pPr>
              <a:lvl8pPr marL="3200400" algn="l" defTabSz="914400" rtl="0" eaLnBrk="1" latinLnBrk="0" hangingPunct="1">
                <a:defRPr lang="zh-CN"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zh-CN" sz="2400" b="1">
                  <a:solidFill>
                    <a:schemeClr val="tx1">
                      <a:lumMod val="50000"/>
                      <a:lumOff val="50000"/>
                    </a:schemeClr>
                  </a:solidFill>
                  <a:latin typeface="宋体"/>
                  <a:ea typeface="微软雅黑" panose="020b0503020204020204" pitchFamily="34" charset="-122"/>
                  <a:sym typeface="宋体"/>
                </a:rPr>
                <a:t>概览</a:t>
              </a:r>
            </a:p>
          </p:txBody>
        </p:sp>
      </p:grpSp>
      <p:grpSp>
        <p:nvGrpSpPr>
          <p:cNvPr id="18" name="组合 17"/>
          <p:cNvGrpSpPr/>
          <p:nvPr/>
        </p:nvGrpSpPr>
        <p:grpSpPr>
          <a:xfrm>
            <a:off x="4757455" y="3212294"/>
            <a:ext cx="2994091" cy="557320"/>
            <a:chOff x="4132262" y="4378854"/>
            <a:chExt cx="4125473" cy="767916"/>
          </a:xfrm>
        </p:grpSpPr>
        <p:sp>
          <p:nvSpPr>
            <p:cNvPr id="19" name="Freeform 22"/>
            <p:cNvSpPr/>
            <p:nvPr/>
          </p:nvSpPr>
          <p:spPr>
            <a:xfrm>
              <a:off x="4132262" y="4378854"/>
              <a:ext cx="4125473" cy="767916"/>
            </a:xfrm>
            <a:custGeom>
              <a:gdLst>
                <a:gd name="T0" fmla="*/ 38 w 8316"/>
                <a:gd name="T1" fmla="*/ 0 h 891"/>
                <a:gd name="T2" fmla="*/ 8277 w 8316"/>
                <a:gd name="T3" fmla="*/ 0 h 891"/>
                <a:gd name="T4" fmla="*/ 8316 w 8316"/>
                <a:gd name="T5" fmla="*/ 39 h 891"/>
                <a:gd name="T6" fmla="*/ 8316 w 8316"/>
                <a:gd name="T7" fmla="*/ 852 h 891"/>
                <a:gd name="T8" fmla="*/ 8277 w 8316"/>
                <a:gd name="T9" fmla="*/ 891 h 891"/>
                <a:gd name="T10" fmla="*/ 38 w 8316"/>
                <a:gd name="T11" fmla="*/ 891 h 891"/>
                <a:gd name="T12" fmla="*/ 0 w 8316"/>
                <a:gd name="T13" fmla="*/ 852 h 891"/>
                <a:gd name="T14" fmla="*/ 0 w 8316"/>
                <a:gd name="T15" fmla="*/ 39 h 891"/>
                <a:gd name="T16" fmla="*/ 38 w 8316"/>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316" h="891">
                  <a:moveTo>
                    <a:pt x="38" y="0"/>
                  </a:moveTo>
                  <a:lnTo>
                    <a:pt x="8277" y="0"/>
                  </a:lnTo>
                  <a:cubicBezTo>
                    <a:pt x="8299" y="0"/>
                    <a:pt x="8316" y="17"/>
                    <a:pt x="8316" y="39"/>
                  </a:cubicBezTo>
                  <a:lnTo>
                    <a:pt x="8316" y="852"/>
                  </a:lnTo>
                  <a:cubicBezTo>
                    <a:pt x="8316" y="873"/>
                    <a:pt x="8299" y="891"/>
                    <a:pt x="8277" y="891"/>
                  </a:cubicBezTo>
                  <a:lnTo>
                    <a:pt x="38" y="891"/>
                  </a:lnTo>
                  <a:cubicBezTo>
                    <a:pt x="17" y="891"/>
                    <a:pt x="0" y="873"/>
                    <a:pt x="0" y="852"/>
                  </a:cubicBezTo>
                  <a:lnTo>
                    <a:pt x="0" y="39"/>
                  </a:lnTo>
                  <a:cubicBezTo>
                    <a:pt x="0" y="17"/>
                    <a:pt x="17" y="0"/>
                    <a:pt x="38" y="0"/>
                  </a:cubicBezTo>
                  <a:close/>
                </a:path>
              </a:pathLst>
            </a:custGeom>
            <a:solidFill>
              <a:srgbClr val="FFFFFF"/>
            </a:solidFill>
            <a:ln w="15875" cap="flat">
              <a:solidFill>
                <a:schemeClr val="bg1">
                  <a:lumMod val="50000"/>
                </a:schemeClr>
              </a:solidFill>
              <a:prstDash val="solid"/>
              <a:miter lim="800000"/>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54"/>
            <p:cNvSpPr txBox="1"/>
            <p:nvPr/>
          </p:nvSpPr>
          <p:spPr>
            <a:xfrm>
              <a:off x="5180109" y="4457729"/>
              <a:ext cx="1933818" cy="630593"/>
            </a:xfrm>
            <a:prstGeom prst="rect">
              <a:avLst/>
            </a:prstGeom>
            <a:noFill/>
          </p:spPr>
          <p:txBody>
            <a:bodyPr wrap="none" rtlCol="0">
              <a:spAutoFit/>
            </a:bodyPr>
            <a:lstStyle>
              <a:defPPr>
                <a:defRPr lang="zh-CN"/>
              </a:defPPr>
              <a:lvl1pPr marL="0" algn="l" defTabSz="914400" rtl="0" eaLnBrk="1" latinLnBrk="0" hangingPunct="1">
                <a:defRPr sz="3000" kern="1200">
                  <a:solidFill>
                    <a:schemeClr val="accent1"/>
                  </a:solidFill>
                  <a:latin typeface="+mn-ea"/>
                  <a:ea typeface="+mn-ea"/>
                  <a:cs typeface="+mn-cs"/>
                </a:defRPr>
              </a:lvl1pPr>
              <a:lvl2pPr marL="457200" algn="l" defTabSz="914400" rtl="0" eaLnBrk="1" latinLnBrk="0" hangingPunct="1">
                <a:defRPr lang="zh-CN" sz="1800" kern="1200">
                  <a:solidFill>
                    <a:schemeClr val="tx1"/>
                  </a:solidFill>
                  <a:latin typeface="+mn-lt"/>
                  <a:ea typeface="+mn-ea"/>
                  <a:cs typeface="+mn-cs"/>
                </a:defRPr>
              </a:lvl2pPr>
              <a:lvl3pPr marL="914400" algn="l" defTabSz="914400" rtl="0" eaLnBrk="1" latinLnBrk="0" hangingPunct="1">
                <a:defRPr lang="zh-CN" sz="1800" kern="1200">
                  <a:solidFill>
                    <a:schemeClr val="tx1"/>
                  </a:solidFill>
                  <a:latin typeface="+mn-lt"/>
                  <a:ea typeface="+mn-ea"/>
                  <a:cs typeface="+mn-cs"/>
                </a:defRPr>
              </a:lvl3pPr>
              <a:lvl4pPr marL="1371600" algn="l" defTabSz="914400" rtl="0" eaLnBrk="1" latinLnBrk="0" hangingPunct="1">
                <a:defRPr lang="zh-CN" sz="1800" kern="1200">
                  <a:solidFill>
                    <a:schemeClr val="tx1"/>
                  </a:solidFill>
                  <a:latin typeface="+mn-lt"/>
                  <a:ea typeface="+mn-ea"/>
                  <a:cs typeface="+mn-cs"/>
                </a:defRPr>
              </a:lvl4pPr>
              <a:lvl5pPr marL="1828800" algn="l" defTabSz="914400" rtl="0" eaLnBrk="1" latinLnBrk="0" hangingPunct="1">
                <a:defRPr lang="zh-CN" sz="1800" kern="1200">
                  <a:solidFill>
                    <a:schemeClr val="tx1"/>
                  </a:solidFill>
                  <a:latin typeface="+mn-lt"/>
                  <a:ea typeface="+mn-ea"/>
                  <a:cs typeface="+mn-cs"/>
                </a:defRPr>
              </a:lvl5pPr>
              <a:lvl6pPr marL="2286000" algn="l" defTabSz="914400" rtl="0" eaLnBrk="1" latinLnBrk="0" hangingPunct="1">
                <a:defRPr lang="zh-CN" sz="1800" kern="1200">
                  <a:solidFill>
                    <a:schemeClr val="tx1"/>
                  </a:solidFill>
                  <a:latin typeface="+mn-lt"/>
                  <a:ea typeface="+mn-ea"/>
                  <a:cs typeface="+mn-cs"/>
                </a:defRPr>
              </a:lvl6pPr>
              <a:lvl7pPr marL="2743200" algn="l" defTabSz="914400" rtl="0" eaLnBrk="1" latinLnBrk="0" hangingPunct="1">
                <a:defRPr lang="zh-CN" sz="1800" kern="1200">
                  <a:solidFill>
                    <a:schemeClr val="tx1"/>
                  </a:solidFill>
                  <a:latin typeface="+mn-lt"/>
                  <a:ea typeface="+mn-ea"/>
                  <a:cs typeface="+mn-cs"/>
                </a:defRPr>
              </a:lvl7pPr>
              <a:lvl8pPr marL="3200400" algn="l" defTabSz="914400" rtl="0" eaLnBrk="1" latinLnBrk="0" hangingPunct="1">
                <a:defRPr lang="zh-CN"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zh-CN" sz="2400" b="1">
                  <a:solidFill>
                    <a:schemeClr val="tx1">
                      <a:lumMod val="50000"/>
                      <a:lumOff val="50000"/>
                    </a:schemeClr>
                  </a:solidFill>
                  <a:latin typeface="宋体"/>
                  <a:ea typeface="微软雅黑" panose="020b0503020204020204" pitchFamily="34" charset="-122"/>
                  <a:sym typeface="宋体"/>
                </a:rPr>
                <a:t>技术细节</a:t>
              </a:r>
            </a:p>
          </p:txBody>
        </p:sp>
      </p:grpSp>
      <p:grpSp>
        <p:nvGrpSpPr>
          <p:cNvPr id="21" name="组合 20"/>
          <p:cNvGrpSpPr/>
          <p:nvPr/>
        </p:nvGrpSpPr>
        <p:grpSpPr>
          <a:xfrm>
            <a:off x="4757454" y="4012121"/>
            <a:ext cx="2994091" cy="557320"/>
            <a:chOff x="4132262" y="5516822"/>
            <a:chExt cx="4125473" cy="767916"/>
          </a:xfrm>
        </p:grpSpPr>
        <p:sp>
          <p:nvSpPr>
            <p:cNvPr id="22" name="Freeform 24"/>
            <p:cNvSpPr/>
            <p:nvPr/>
          </p:nvSpPr>
          <p:spPr>
            <a:xfrm>
              <a:off x="4132262" y="5516822"/>
              <a:ext cx="4125473" cy="767916"/>
            </a:xfrm>
            <a:custGeom>
              <a:gdLst>
                <a:gd name="T0" fmla="*/ 38 w 8316"/>
                <a:gd name="T1" fmla="*/ 0 h 891"/>
                <a:gd name="T2" fmla="*/ 8277 w 8316"/>
                <a:gd name="T3" fmla="*/ 0 h 891"/>
                <a:gd name="T4" fmla="*/ 8316 w 8316"/>
                <a:gd name="T5" fmla="*/ 39 h 891"/>
                <a:gd name="T6" fmla="*/ 8316 w 8316"/>
                <a:gd name="T7" fmla="*/ 852 h 891"/>
                <a:gd name="T8" fmla="*/ 8277 w 8316"/>
                <a:gd name="T9" fmla="*/ 891 h 891"/>
                <a:gd name="T10" fmla="*/ 38 w 8316"/>
                <a:gd name="T11" fmla="*/ 891 h 891"/>
                <a:gd name="T12" fmla="*/ 0 w 8316"/>
                <a:gd name="T13" fmla="*/ 852 h 891"/>
                <a:gd name="T14" fmla="*/ 0 w 8316"/>
                <a:gd name="T15" fmla="*/ 39 h 891"/>
                <a:gd name="T16" fmla="*/ 38 w 8316"/>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316" h="891">
                  <a:moveTo>
                    <a:pt x="38" y="0"/>
                  </a:moveTo>
                  <a:lnTo>
                    <a:pt x="8277" y="0"/>
                  </a:lnTo>
                  <a:cubicBezTo>
                    <a:pt x="8299" y="0"/>
                    <a:pt x="8316" y="18"/>
                    <a:pt x="8316" y="39"/>
                  </a:cubicBezTo>
                  <a:lnTo>
                    <a:pt x="8316" y="852"/>
                  </a:lnTo>
                  <a:cubicBezTo>
                    <a:pt x="8316" y="874"/>
                    <a:pt x="8299" y="891"/>
                    <a:pt x="8277" y="891"/>
                  </a:cubicBezTo>
                  <a:lnTo>
                    <a:pt x="38" y="891"/>
                  </a:lnTo>
                  <a:cubicBezTo>
                    <a:pt x="17" y="891"/>
                    <a:pt x="0" y="874"/>
                    <a:pt x="0" y="852"/>
                  </a:cubicBezTo>
                  <a:lnTo>
                    <a:pt x="0" y="39"/>
                  </a:lnTo>
                  <a:cubicBezTo>
                    <a:pt x="0" y="18"/>
                    <a:pt x="17" y="0"/>
                    <a:pt x="38" y="0"/>
                  </a:cubicBezTo>
                  <a:close/>
                </a:path>
              </a:pathLst>
            </a:custGeom>
            <a:solidFill>
              <a:srgbClr val="FFFFFF"/>
            </a:solidFill>
            <a:ln w="15875" cap="flat">
              <a:solidFill>
                <a:schemeClr val="bg1">
                  <a:lumMod val="50000"/>
                </a:schemeClr>
              </a:solidFill>
              <a:prstDash val="solid"/>
              <a:miter lim="800000"/>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65"/>
            <p:cNvSpPr txBox="1"/>
            <p:nvPr/>
          </p:nvSpPr>
          <p:spPr>
            <a:xfrm>
              <a:off x="4969913" y="5578584"/>
              <a:ext cx="2354213" cy="630593"/>
            </a:xfrm>
            <a:prstGeom prst="rect">
              <a:avLst/>
            </a:prstGeom>
            <a:noFill/>
          </p:spPr>
          <p:txBody>
            <a:bodyPr wrap="none" rtlCol="0">
              <a:spAutoFit/>
            </a:bodyPr>
            <a:lstStyle>
              <a:defPPr>
                <a:defRPr lang="zh-CN"/>
              </a:defPPr>
              <a:lvl1pPr marL="0" algn="l" defTabSz="914400" rtl="0" eaLnBrk="1" latinLnBrk="0" hangingPunct="1">
                <a:defRPr sz="3000" kern="1200">
                  <a:solidFill>
                    <a:schemeClr val="accent1"/>
                  </a:solidFill>
                  <a:latin typeface="+mn-ea"/>
                  <a:ea typeface="+mn-ea"/>
                  <a:cs typeface="+mn-cs"/>
                </a:defRPr>
              </a:lvl1pPr>
              <a:lvl2pPr marL="457200" algn="l" defTabSz="914400" rtl="0" eaLnBrk="1" latinLnBrk="0" hangingPunct="1">
                <a:defRPr lang="zh-CN" sz="1800" kern="1200">
                  <a:solidFill>
                    <a:schemeClr val="tx1"/>
                  </a:solidFill>
                  <a:latin typeface="+mn-lt"/>
                  <a:ea typeface="+mn-ea"/>
                  <a:cs typeface="+mn-cs"/>
                </a:defRPr>
              </a:lvl2pPr>
              <a:lvl3pPr marL="914400" algn="l" defTabSz="914400" rtl="0" eaLnBrk="1" latinLnBrk="0" hangingPunct="1">
                <a:defRPr lang="zh-CN" sz="1800" kern="1200">
                  <a:solidFill>
                    <a:schemeClr val="tx1"/>
                  </a:solidFill>
                  <a:latin typeface="+mn-lt"/>
                  <a:ea typeface="+mn-ea"/>
                  <a:cs typeface="+mn-cs"/>
                </a:defRPr>
              </a:lvl3pPr>
              <a:lvl4pPr marL="1371600" algn="l" defTabSz="914400" rtl="0" eaLnBrk="1" latinLnBrk="0" hangingPunct="1">
                <a:defRPr lang="zh-CN" sz="1800" kern="1200">
                  <a:solidFill>
                    <a:schemeClr val="tx1"/>
                  </a:solidFill>
                  <a:latin typeface="+mn-lt"/>
                  <a:ea typeface="+mn-ea"/>
                  <a:cs typeface="+mn-cs"/>
                </a:defRPr>
              </a:lvl4pPr>
              <a:lvl5pPr marL="1828800" algn="l" defTabSz="914400" rtl="0" eaLnBrk="1" latinLnBrk="0" hangingPunct="1">
                <a:defRPr lang="zh-CN" sz="1800" kern="1200">
                  <a:solidFill>
                    <a:schemeClr val="tx1"/>
                  </a:solidFill>
                  <a:latin typeface="+mn-lt"/>
                  <a:ea typeface="+mn-ea"/>
                  <a:cs typeface="+mn-cs"/>
                </a:defRPr>
              </a:lvl5pPr>
              <a:lvl6pPr marL="2286000" algn="l" defTabSz="914400" rtl="0" eaLnBrk="1" latinLnBrk="0" hangingPunct="1">
                <a:defRPr lang="zh-CN" sz="1800" kern="1200">
                  <a:solidFill>
                    <a:schemeClr val="tx1"/>
                  </a:solidFill>
                  <a:latin typeface="+mn-lt"/>
                  <a:ea typeface="+mn-ea"/>
                  <a:cs typeface="+mn-cs"/>
                </a:defRPr>
              </a:lvl6pPr>
              <a:lvl7pPr marL="2743200" algn="l" defTabSz="914400" rtl="0" eaLnBrk="1" latinLnBrk="0" hangingPunct="1">
                <a:defRPr lang="zh-CN" sz="1800" kern="1200">
                  <a:solidFill>
                    <a:schemeClr val="tx1"/>
                  </a:solidFill>
                  <a:latin typeface="+mn-lt"/>
                  <a:ea typeface="+mn-ea"/>
                  <a:cs typeface="+mn-cs"/>
                </a:defRPr>
              </a:lvl7pPr>
              <a:lvl8pPr marL="3200400" algn="l" defTabSz="914400" rtl="0" eaLnBrk="1" latinLnBrk="0" hangingPunct="1">
                <a:defRPr lang="zh-CN"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zh-CN" sz="2400" b="1">
                  <a:solidFill>
                    <a:schemeClr val="tx1">
                      <a:lumMod val="50000"/>
                      <a:lumOff val="50000"/>
                    </a:schemeClr>
                  </a:solidFill>
                  <a:latin typeface="宋体"/>
                  <a:ea typeface="微软雅黑" panose="020b0503020204020204" pitchFamily="34" charset="-122"/>
                  <a:sym typeface="宋体"/>
                </a:rPr>
                <a:t>优势与特点</a:t>
              </a:r>
            </a:p>
          </p:txBody>
        </p:sp>
      </p:grpSp>
      <p:grpSp>
        <p:nvGrpSpPr>
          <p:cNvPr id="24" name="组合 23"/>
          <p:cNvGrpSpPr/>
          <p:nvPr/>
        </p:nvGrpSpPr>
        <p:grpSpPr>
          <a:xfrm>
            <a:off x="3901074" y="1566626"/>
            <a:ext cx="557320" cy="557320"/>
            <a:chOff x="3275881" y="2102111"/>
            <a:chExt cx="767916" cy="767916"/>
          </a:xfrm>
          <a:solidFill>
            <a:srgbClr val="565656"/>
          </a:solidFill>
        </p:grpSpPr>
        <p:sp>
          <p:nvSpPr>
            <p:cNvPr id="25" name="Freeform 17"/>
            <p:cNvSpPr/>
            <p:nvPr/>
          </p:nvSpPr>
          <p:spPr>
            <a:xfrm>
              <a:off x="3275881" y="2102111"/>
              <a:ext cx="767916" cy="767916"/>
            </a:xfrm>
            <a:custGeom>
              <a:gdLst>
                <a:gd name="T0" fmla="*/ 39 w 891"/>
                <a:gd name="T1" fmla="*/ 0 h 891"/>
                <a:gd name="T2" fmla="*/ 852 w 891"/>
                <a:gd name="T3" fmla="*/ 0 h 891"/>
                <a:gd name="T4" fmla="*/ 891 w 891"/>
                <a:gd name="T5" fmla="*/ 39 h 891"/>
                <a:gd name="T6" fmla="*/ 891 w 891"/>
                <a:gd name="T7" fmla="*/ 852 h 891"/>
                <a:gd name="T8" fmla="*/ 852 w 891"/>
                <a:gd name="T9" fmla="*/ 891 h 891"/>
                <a:gd name="T10" fmla="*/ 39 w 891"/>
                <a:gd name="T11" fmla="*/ 891 h 891"/>
                <a:gd name="T12" fmla="*/ 0 w 891"/>
                <a:gd name="T13" fmla="*/ 852 h 891"/>
                <a:gd name="T14" fmla="*/ 0 w 891"/>
                <a:gd name="T15" fmla="*/ 39 h 891"/>
                <a:gd name="T16" fmla="*/ 39 w 891"/>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91" h="891">
                  <a:moveTo>
                    <a:pt x="39" y="0"/>
                  </a:moveTo>
                  <a:lnTo>
                    <a:pt x="852" y="0"/>
                  </a:lnTo>
                  <a:cubicBezTo>
                    <a:pt x="873" y="0"/>
                    <a:pt x="891" y="18"/>
                    <a:pt x="891" y="39"/>
                  </a:cubicBezTo>
                  <a:lnTo>
                    <a:pt x="891" y="852"/>
                  </a:lnTo>
                  <a:cubicBezTo>
                    <a:pt x="891" y="874"/>
                    <a:pt x="873" y="891"/>
                    <a:pt x="852" y="891"/>
                  </a:cubicBezTo>
                  <a:lnTo>
                    <a:pt x="39" y="891"/>
                  </a:lnTo>
                  <a:cubicBezTo>
                    <a:pt x="18" y="891"/>
                    <a:pt x="0" y="874"/>
                    <a:pt x="0" y="852"/>
                  </a:cubicBezTo>
                  <a:lnTo>
                    <a:pt x="0" y="39"/>
                  </a:lnTo>
                  <a:cubicBezTo>
                    <a:pt x="0" y="18"/>
                    <a:pt x="18" y="0"/>
                    <a:pt x="39"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文本框 25"/>
            <p:cNvSpPr txBox="1"/>
            <p:nvPr/>
          </p:nvSpPr>
          <p:spPr>
            <a:xfrm>
              <a:off x="3391257" y="2198806"/>
              <a:ext cx="537165" cy="636116"/>
            </a:xfrm>
            <a:prstGeom prst="rect">
              <a:avLst/>
            </a:prstGeom>
            <a:grp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a:solidFill>
                    <a:schemeClr val="bg1"/>
                  </a:solidFill>
                  <a:latin typeface="宋体"/>
                  <a:ea typeface="微软雅黑" panose="020b0503020204020204" pitchFamily="34" charset="-122"/>
                  <a:sym typeface="宋体"/>
                </a:rPr>
                <a:t>1</a:t>
              </a:r>
              <a:endParaRPr lang="zh-CN" altLang="en-US" sz="2400">
                <a:solidFill>
                  <a:schemeClr val="bg1"/>
                </a:solidFill>
                <a:latin typeface="宋体"/>
                <a:ea typeface="微软雅黑" panose="020b0503020204020204" pitchFamily="34" charset="-122"/>
                <a:sym typeface="宋体"/>
              </a:endParaRPr>
            </a:p>
          </p:txBody>
        </p:sp>
      </p:grpSp>
      <p:grpSp>
        <p:nvGrpSpPr>
          <p:cNvPr id="28" name="组合 27"/>
          <p:cNvGrpSpPr/>
          <p:nvPr/>
        </p:nvGrpSpPr>
        <p:grpSpPr>
          <a:xfrm>
            <a:off x="3901074" y="2375663"/>
            <a:ext cx="557320" cy="558623"/>
            <a:chOff x="3275881" y="3239091"/>
            <a:chExt cx="767916" cy="769711"/>
          </a:xfrm>
          <a:solidFill>
            <a:srgbClr val="565656"/>
          </a:solidFill>
        </p:grpSpPr>
        <p:sp>
          <p:nvSpPr>
            <p:cNvPr id="30" name="Freeform 19"/>
            <p:cNvSpPr/>
            <p:nvPr/>
          </p:nvSpPr>
          <p:spPr>
            <a:xfrm>
              <a:off x="3275881" y="3239091"/>
              <a:ext cx="767916" cy="769711"/>
            </a:xfrm>
            <a:custGeom>
              <a:gdLst>
                <a:gd name="T0" fmla="*/ 39 w 891"/>
                <a:gd name="T1" fmla="*/ 0 h 891"/>
                <a:gd name="T2" fmla="*/ 852 w 891"/>
                <a:gd name="T3" fmla="*/ 0 h 891"/>
                <a:gd name="T4" fmla="*/ 891 w 891"/>
                <a:gd name="T5" fmla="*/ 39 h 891"/>
                <a:gd name="T6" fmla="*/ 891 w 891"/>
                <a:gd name="T7" fmla="*/ 852 h 891"/>
                <a:gd name="T8" fmla="*/ 852 w 891"/>
                <a:gd name="T9" fmla="*/ 891 h 891"/>
                <a:gd name="T10" fmla="*/ 39 w 891"/>
                <a:gd name="T11" fmla="*/ 891 h 891"/>
                <a:gd name="T12" fmla="*/ 0 w 891"/>
                <a:gd name="T13" fmla="*/ 852 h 891"/>
                <a:gd name="T14" fmla="*/ 0 w 891"/>
                <a:gd name="T15" fmla="*/ 39 h 891"/>
                <a:gd name="T16" fmla="*/ 39 w 891"/>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91" h="891">
                  <a:moveTo>
                    <a:pt x="39" y="0"/>
                  </a:moveTo>
                  <a:lnTo>
                    <a:pt x="852" y="0"/>
                  </a:lnTo>
                  <a:cubicBezTo>
                    <a:pt x="873" y="0"/>
                    <a:pt x="891" y="18"/>
                    <a:pt x="891" y="39"/>
                  </a:cubicBezTo>
                  <a:lnTo>
                    <a:pt x="891" y="852"/>
                  </a:lnTo>
                  <a:cubicBezTo>
                    <a:pt x="891" y="873"/>
                    <a:pt x="873" y="891"/>
                    <a:pt x="852" y="891"/>
                  </a:cubicBezTo>
                  <a:lnTo>
                    <a:pt x="39" y="891"/>
                  </a:lnTo>
                  <a:cubicBezTo>
                    <a:pt x="18" y="891"/>
                    <a:pt x="0" y="873"/>
                    <a:pt x="0" y="852"/>
                  </a:cubicBezTo>
                  <a:lnTo>
                    <a:pt x="0" y="39"/>
                  </a:lnTo>
                  <a:cubicBezTo>
                    <a:pt x="0" y="18"/>
                    <a:pt x="18" y="0"/>
                    <a:pt x="39"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文本框 31"/>
            <p:cNvSpPr txBox="1"/>
            <p:nvPr/>
          </p:nvSpPr>
          <p:spPr>
            <a:xfrm>
              <a:off x="3391257" y="3338210"/>
              <a:ext cx="537165" cy="636115"/>
            </a:xfrm>
            <a:prstGeom prst="rect">
              <a:avLst/>
            </a:prstGeom>
            <a:grp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a:solidFill>
                    <a:schemeClr val="bg1"/>
                  </a:solidFill>
                  <a:latin typeface="宋体"/>
                  <a:ea typeface="微软雅黑" panose="020b0503020204020204" pitchFamily="34" charset="-122"/>
                  <a:sym typeface="宋体"/>
                </a:rPr>
                <a:t>2</a:t>
              </a:r>
              <a:endParaRPr lang="zh-CN" altLang="en-US" sz="2400">
                <a:solidFill>
                  <a:schemeClr val="bg1"/>
                </a:solidFill>
                <a:latin typeface="宋体"/>
                <a:ea typeface="微软雅黑" panose="020b0503020204020204" pitchFamily="34" charset="-122"/>
                <a:sym typeface="宋体"/>
              </a:endParaRPr>
            </a:p>
          </p:txBody>
        </p:sp>
      </p:grpSp>
      <p:grpSp>
        <p:nvGrpSpPr>
          <p:cNvPr id="34" name="组合 33"/>
          <p:cNvGrpSpPr/>
          <p:nvPr/>
        </p:nvGrpSpPr>
        <p:grpSpPr>
          <a:xfrm>
            <a:off x="3901074" y="3212294"/>
            <a:ext cx="557320" cy="557320"/>
            <a:chOff x="3275881" y="4378854"/>
            <a:chExt cx="767916" cy="767916"/>
          </a:xfrm>
          <a:solidFill>
            <a:srgbClr val="565656"/>
          </a:solidFill>
        </p:grpSpPr>
        <p:sp>
          <p:nvSpPr>
            <p:cNvPr id="36" name="Freeform 21"/>
            <p:cNvSpPr/>
            <p:nvPr/>
          </p:nvSpPr>
          <p:spPr>
            <a:xfrm>
              <a:off x="3275881" y="4378854"/>
              <a:ext cx="767916" cy="767916"/>
            </a:xfrm>
            <a:custGeom>
              <a:gdLst>
                <a:gd name="T0" fmla="*/ 39 w 891"/>
                <a:gd name="T1" fmla="*/ 0 h 891"/>
                <a:gd name="T2" fmla="*/ 852 w 891"/>
                <a:gd name="T3" fmla="*/ 0 h 891"/>
                <a:gd name="T4" fmla="*/ 891 w 891"/>
                <a:gd name="T5" fmla="*/ 39 h 891"/>
                <a:gd name="T6" fmla="*/ 891 w 891"/>
                <a:gd name="T7" fmla="*/ 852 h 891"/>
                <a:gd name="T8" fmla="*/ 852 w 891"/>
                <a:gd name="T9" fmla="*/ 891 h 891"/>
                <a:gd name="T10" fmla="*/ 39 w 891"/>
                <a:gd name="T11" fmla="*/ 891 h 891"/>
                <a:gd name="T12" fmla="*/ 0 w 891"/>
                <a:gd name="T13" fmla="*/ 852 h 891"/>
                <a:gd name="T14" fmla="*/ 0 w 891"/>
                <a:gd name="T15" fmla="*/ 39 h 891"/>
                <a:gd name="T16" fmla="*/ 39 w 891"/>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91" h="891">
                  <a:moveTo>
                    <a:pt x="39" y="0"/>
                  </a:moveTo>
                  <a:lnTo>
                    <a:pt x="852" y="0"/>
                  </a:lnTo>
                  <a:cubicBezTo>
                    <a:pt x="873" y="0"/>
                    <a:pt x="891" y="17"/>
                    <a:pt x="891" y="39"/>
                  </a:cubicBezTo>
                  <a:lnTo>
                    <a:pt x="891" y="852"/>
                  </a:lnTo>
                  <a:cubicBezTo>
                    <a:pt x="891" y="873"/>
                    <a:pt x="873" y="891"/>
                    <a:pt x="852" y="891"/>
                  </a:cubicBezTo>
                  <a:lnTo>
                    <a:pt x="39" y="891"/>
                  </a:lnTo>
                  <a:cubicBezTo>
                    <a:pt x="18" y="891"/>
                    <a:pt x="0" y="873"/>
                    <a:pt x="0" y="852"/>
                  </a:cubicBezTo>
                  <a:lnTo>
                    <a:pt x="0" y="39"/>
                  </a:lnTo>
                  <a:cubicBezTo>
                    <a:pt x="0" y="17"/>
                    <a:pt x="18" y="0"/>
                    <a:pt x="39"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文本框 37"/>
            <p:cNvSpPr txBox="1"/>
            <p:nvPr/>
          </p:nvSpPr>
          <p:spPr>
            <a:xfrm>
              <a:off x="3391257" y="4475459"/>
              <a:ext cx="537165" cy="636116"/>
            </a:xfrm>
            <a:prstGeom prst="rect">
              <a:avLst/>
            </a:prstGeom>
            <a:grp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a:solidFill>
                    <a:schemeClr val="bg1"/>
                  </a:solidFill>
                  <a:latin typeface="宋体"/>
                  <a:ea typeface="微软雅黑" panose="020b0503020204020204" pitchFamily="34" charset="-122"/>
                  <a:sym typeface="宋体"/>
                </a:rPr>
                <a:t>3</a:t>
              </a:r>
              <a:endParaRPr lang="zh-CN" altLang="en-US" sz="2400">
                <a:solidFill>
                  <a:schemeClr val="bg1"/>
                </a:solidFill>
                <a:latin typeface="宋体"/>
                <a:ea typeface="微软雅黑" panose="020b0503020204020204" pitchFamily="34" charset="-122"/>
                <a:sym typeface="宋体"/>
              </a:endParaRPr>
            </a:p>
          </p:txBody>
        </p:sp>
      </p:grpSp>
      <p:grpSp>
        <p:nvGrpSpPr>
          <p:cNvPr id="40" name="组合 39"/>
          <p:cNvGrpSpPr/>
          <p:nvPr/>
        </p:nvGrpSpPr>
        <p:grpSpPr>
          <a:xfrm>
            <a:off x="3901073" y="4012121"/>
            <a:ext cx="557320" cy="557320"/>
            <a:chOff x="3275881" y="5516822"/>
            <a:chExt cx="767916" cy="767916"/>
          </a:xfrm>
          <a:solidFill>
            <a:srgbClr val="565656"/>
          </a:solidFill>
        </p:grpSpPr>
        <p:sp>
          <p:nvSpPr>
            <p:cNvPr id="42" name="Freeform 23"/>
            <p:cNvSpPr/>
            <p:nvPr/>
          </p:nvSpPr>
          <p:spPr>
            <a:xfrm>
              <a:off x="3275881" y="5516822"/>
              <a:ext cx="767916" cy="767916"/>
            </a:xfrm>
            <a:custGeom>
              <a:gdLst>
                <a:gd name="T0" fmla="*/ 39 w 891"/>
                <a:gd name="T1" fmla="*/ 0 h 891"/>
                <a:gd name="T2" fmla="*/ 852 w 891"/>
                <a:gd name="T3" fmla="*/ 0 h 891"/>
                <a:gd name="T4" fmla="*/ 891 w 891"/>
                <a:gd name="T5" fmla="*/ 39 h 891"/>
                <a:gd name="T6" fmla="*/ 891 w 891"/>
                <a:gd name="T7" fmla="*/ 852 h 891"/>
                <a:gd name="T8" fmla="*/ 852 w 891"/>
                <a:gd name="T9" fmla="*/ 891 h 891"/>
                <a:gd name="T10" fmla="*/ 39 w 891"/>
                <a:gd name="T11" fmla="*/ 891 h 891"/>
                <a:gd name="T12" fmla="*/ 0 w 891"/>
                <a:gd name="T13" fmla="*/ 852 h 891"/>
                <a:gd name="T14" fmla="*/ 0 w 891"/>
                <a:gd name="T15" fmla="*/ 39 h 891"/>
                <a:gd name="T16" fmla="*/ 39 w 891"/>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91" h="891">
                  <a:moveTo>
                    <a:pt x="39" y="0"/>
                  </a:moveTo>
                  <a:lnTo>
                    <a:pt x="852" y="0"/>
                  </a:lnTo>
                  <a:cubicBezTo>
                    <a:pt x="873" y="0"/>
                    <a:pt x="891" y="18"/>
                    <a:pt x="891" y="39"/>
                  </a:cubicBezTo>
                  <a:lnTo>
                    <a:pt x="891" y="852"/>
                  </a:lnTo>
                  <a:cubicBezTo>
                    <a:pt x="891" y="874"/>
                    <a:pt x="873" y="891"/>
                    <a:pt x="852" y="891"/>
                  </a:cubicBezTo>
                  <a:lnTo>
                    <a:pt x="39" y="891"/>
                  </a:lnTo>
                  <a:cubicBezTo>
                    <a:pt x="18" y="891"/>
                    <a:pt x="0" y="874"/>
                    <a:pt x="0" y="852"/>
                  </a:cubicBezTo>
                  <a:lnTo>
                    <a:pt x="0" y="39"/>
                  </a:lnTo>
                  <a:cubicBezTo>
                    <a:pt x="0" y="18"/>
                    <a:pt x="18" y="0"/>
                    <a:pt x="39"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文本框 43"/>
            <p:cNvSpPr txBox="1"/>
            <p:nvPr/>
          </p:nvSpPr>
          <p:spPr>
            <a:xfrm>
              <a:off x="3391257" y="5633362"/>
              <a:ext cx="537165" cy="636116"/>
            </a:xfrm>
            <a:prstGeom prst="rect">
              <a:avLst/>
            </a:prstGeom>
            <a:grp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a:solidFill>
                    <a:schemeClr val="bg1"/>
                  </a:solidFill>
                  <a:latin typeface="宋体"/>
                  <a:ea typeface="微软雅黑" panose="020b0503020204020204" pitchFamily="34" charset="-122"/>
                  <a:sym typeface="宋体"/>
                </a:rPr>
                <a:t>4</a:t>
              </a:r>
              <a:endParaRPr lang="zh-CN" altLang="en-US" sz="2400">
                <a:solidFill>
                  <a:schemeClr val="bg1"/>
                </a:solidFill>
                <a:latin typeface="宋体"/>
                <a:ea typeface="微软雅黑" panose="020b0503020204020204" pitchFamily="34" charset="-122"/>
                <a:sym typeface="宋体"/>
              </a:endParaRPr>
            </a:p>
          </p:txBody>
        </p:sp>
      </p:grpSp>
      <p:grpSp>
        <p:nvGrpSpPr>
          <p:cNvPr id="46" name="组合 45"/>
          <p:cNvGrpSpPr/>
          <p:nvPr/>
        </p:nvGrpSpPr>
        <p:grpSpPr>
          <a:xfrm>
            <a:off x="4757454" y="4797932"/>
            <a:ext cx="2994091" cy="557320"/>
            <a:chOff x="4132262" y="5516822"/>
            <a:chExt cx="4125473" cy="767916"/>
          </a:xfrm>
        </p:grpSpPr>
        <p:sp>
          <p:nvSpPr>
            <p:cNvPr id="47" name="Freeform 24"/>
            <p:cNvSpPr/>
            <p:nvPr/>
          </p:nvSpPr>
          <p:spPr>
            <a:xfrm>
              <a:off x="4132262" y="5516822"/>
              <a:ext cx="4125473" cy="767916"/>
            </a:xfrm>
            <a:custGeom>
              <a:gdLst>
                <a:gd name="T0" fmla="*/ 38 w 8316"/>
                <a:gd name="T1" fmla="*/ 0 h 891"/>
                <a:gd name="T2" fmla="*/ 8277 w 8316"/>
                <a:gd name="T3" fmla="*/ 0 h 891"/>
                <a:gd name="T4" fmla="*/ 8316 w 8316"/>
                <a:gd name="T5" fmla="*/ 39 h 891"/>
                <a:gd name="T6" fmla="*/ 8316 w 8316"/>
                <a:gd name="T7" fmla="*/ 852 h 891"/>
                <a:gd name="T8" fmla="*/ 8277 w 8316"/>
                <a:gd name="T9" fmla="*/ 891 h 891"/>
                <a:gd name="T10" fmla="*/ 38 w 8316"/>
                <a:gd name="T11" fmla="*/ 891 h 891"/>
                <a:gd name="T12" fmla="*/ 0 w 8316"/>
                <a:gd name="T13" fmla="*/ 852 h 891"/>
                <a:gd name="T14" fmla="*/ 0 w 8316"/>
                <a:gd name="T15" fmla="*/ 39 h 891"/>
                <a:gd name="T16" fmla="*/ 38 w 8316"/>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316" h="891">
                  <a:moveTo>
                    <a:pt x="38" y="0"/>
                  </a:moveTo>
                  <a:lnTo>
                    <a:pt x="8277" y="0"/>
                  </a:lnTo>
                  <a:cubicBezTo>
                    <a:pt x="8299" y="0"/>
                    <a:pt x="8316" y="18"/>
                    <a:pt x="8316" y="39"/>
                  </a:cubicBezTo>
                  <a:lnTo>
                    <a:pt x="8316" y="852"/>
                  </a:lnTo>
                  <a:cubicBezTo>
                    <a:pt x="8316" y="874"/>
                    <a:pt x="8299" y="891"/>
                    <a:pt x="8277" y="891"/>
                  </a:cubicBezTo>
                  <a:lnTo>
                    <a:pt x="38" y="891"/>
                  </a:lnTo>
                  <a:cubicBezTo>
                    <a:pt x="17" y="891"/>
                    <a:pt x="0" y="874"/>
                    <a:pt x="0" y="852"/>
                  </a:cubicBezTo>
                  <a:lnTo>
                    <a:pt x="0" y="39"/>
                  </a:lnTo>
                  <a:cubicBezTo>
                    <a:pt x="0" y="18"/>
                    <a:pt x="17" y="0"/>
                    <a:pt x="38" y="0"/>
                  </a:cubicBezTo>
                  <a:close/>
                </a:path>
              </a:pathLst>
            </a:custGeom>
            <a:solidFill>
              <a:srgbClr val="FFFFFF"/>
            </a:solidFill>
            <a:ln w="15875" cap="flat">
              <a:solidFill>
                <a:schemeClr val="bg1">
                  <a:lumMod val="50000"/>
                </a:schemeClr>
              </a:solidFill>
              <a:prstDash val="solid"/>
              <a:miter lim="800000"/>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65"/>
            <p:cNvSpPr txBox="1"/>
            <p:nvPr/>
          </p:nvSpPr>
          <p:spPr>
            <a:xfrm>
              <a:off x="4549519" y="5578584"/>
              <a:ext cx="3195003" cy="630593"/>
            </a:xfrm>
            <a:prstGeom prst="rect">
              <a:avLst/>
            </a:prstGeom>
            <a:noFill/>
          </p:spPr>
          <p:txBody>
            <a:bodyPr wrap="none" rtlCol="0">
              <a:spAutoFit/>
            </a:bodyPr>
            <a:lstStyle>
              <a:defPPr>
                <a:defRPr lang="zh-CN"/>
              </a:defPPr>
              <a:lvl1pPr marL="0" algn="l" defTabSz="914400" rtl="0" eaLnBrk="1" latinLnBrk="0" hangingPunct="1">
                <a:defRPr sz="3000" kern="1200">
                  <a:solidFill>
                    <a:schemeClr val="accent1"/>
                  </a:solidFill>
                  <a:latin typeface="+mn-ea"/>
                  <a:ea typeface="+mn-ea"/>
                  <a:cs typeface="+mn-cs"/>
                </a:defRPr>
              </a:lvl1pPr>
              <a:lvl2pPr marL="457200" algn="l" defTabSz="914400" rtl="0" eaLnBrk="1" latinLnBrk="0" hangingPunct="1">
                <a:defRPr lang="zh-CN" sz="1800" kern="1200">
                  <a:solidFill>
                    <a:schemeClr val="tx1"/>
                  </a:solidFill>
                  <a:latin typeface="+mn-lt"/>
                  <a:ea typeface="+mn-ea"/>
                  <a:cs typeface="+mn-cs"/>
                </a:defRPr>
              </a:lvl2pPr>
              <a:lvl3pPr marL="914400" algn="l" defTabSz="914400" rtl="0" eaLnBrk="1" latinLnBrk="0" hangingPunct="1">
                <a:defRPr lang="zh-CN" sz="1800" kern="1200">
                  <a:solidFill>
                    <a:schemeClr val="tx1"/>
                  </a:solidFill>
                  <a:latin typeface="+mn-lt"/>
                  <a:ea typeface="+mn-ea"/>
                  <a:cs typeface="+mn-cs"/>
                </a:defRPr>
              </a:lvl3pPr>
              <a:lvl4pPr marL="1371600" algn="l" defTabSz="914400" rtl="0" eaLnBrk="1" latinLnBrk="0" hangingPunct="1">
                <a:defRPr lang="zh-CN" sz="1800" kern="1200">
                  <a:solidFill>
                    <a:schemeClr val="tx1"/>
                  </a:solidFill>
                  <a:latin typeface="+mn-lt"/>
                  <a:ea typeface="+mn-ea"/>
                  <a:cs typeface="+mn-cs"/>
                </a:defRPr>
              </a:lvl4pPr>
              <a:lvl5pPr marL="1828800" algn="l" defTabSz="914400" rtl="0" eaLnBrk="1" latinLnBrk="0" hangingPunct="1">
                <a:defRPr lang="zh-CN" sz="1800" kern="1200">
                  <a:solidFill>
                    <a:schemeClr val="tx1"/>
                  </a:solidFill>
                  <a:latin typeface="+mn-lt"/>
                  <a:ea typeface="+mn-ea"/>
                  <a:cs typeface="+mn-cs"/>
                </a:defRPr>
              </a:lvl5pPr>
              <a:lvl6pPr marL="2286000" algn="l" defTabSz="914400" rtl="0" eaLnBrk="1" latinLnBrk="0" hangingPunct="1">
                <a:defRPr lang="zh-CN" sz="1800" kern="1200">
                  <a:solidFill>
                    <a:schemeClr val="tx1"/>
                  </a:solidFill>
                  <a:latin typeface="+mn-lt"/>
                  <a:ea typeface="+mn-ea"/>
                  <a:cs typeface="+mn-cs"/>
                </a:defRPr>
              </a:lvl6pPr>
              <a:lvl7pPr marL="2743200" algn="l" defTabSz="914400" rtl="0" eaLnBrk="1" latinLnBrk="0" hangingPunct="1">
                <a:defRPr lang="zh-CN" sz="1800" kern="1200">
                  <a:solidFill>
                    <a:schemeClr val="tx1"/>
                  </a:solidFill>
                  <a:latin typeface="+mn-lt"/>
                  <a:ea typeface="+mn-ea"/>
                  <a:cs typeface="+mn-cs"/>
                </a:defRPr>
              </a:lvl7pPr>
              <a:lvl8pPr marL="3200400" algn="l" defTabSz="914400" rtl="0" eaLnBrk="1" latinLnBrk="0" hangingPunct="1">
                <a:defRPr lang="zh-CN"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zh-CN" sz="2400" b="1">
                  <a:solidFill>
                    <a:schemeClr val="tx1">
                      <a:lumMod val="50000"/>
                      <a:lumOff val="50000"/>
                    </a:schemeClr>
                  </a:solidFill>
                  <a:latin typeface="宋体"/>
                  <a:ea typeface="微软雅黑" panose="020b0503020204020204" pitchFamily="34" charset="-122"/>
                  <a:sym typeface="宋体"/>
                </a:rPr>
                <a:t>应用场景与范例</a:t>
              </a:r>
            </a:p>
          </p:txBody>
        </p:sp>
      </p:grpSp>
      <p:grpSp>
        <p:nvGrpSpPr>
          <p:cNvPr id="49" name="组合 48"/>
          <p:cNvGrpSpPr/>
          <p:nvPr/>
        </p:nvGrpSpPr>
        <p:grpSpPr>
          <a:xfrm>
            <a:off x="3901073" y="4797932"/>
            <a:ext cx="557320" cy="557320"/>
            <a:chOff x="3275881" y="5516822"/>
            <a:chExt cx="767916" cy="767916"/>
          </a:xfrm>
          <a:solidFill>
            <a:srgbClr val="565656"/>
          </a:solidFill>
        </p:grpSpPr>
        <p:sp>
          <p:nvSpPr>
            <p:cNvPr id="50" name="Freeform 23"/>
            <p:cNvSpPr/>
            <p:nvPr/>
          </p:nvSpPr>
          <p:spPr>
            <a:xfrm>
              <a:off x="3275881" y="5516822"/>
              <a:ext cx="767916" cy="767916"/>
            </a:xfrm>
            <a:custGeom>
              <a:gdLst>
                <a:gd name="T0" fmla="*/ 39 w 891"/>
                <a:gd name="T1" fmla="*/ 0 h 891"/>
                <a:gd name="T2" fmla="*/ 852 w 891"/>
                <a:gd name="T3" fmla="*/ 0 h 891"/>
                <a:gd name="T4" fmla="*/ 891 w 891"/>
                <a:gd name="T5" fmla="*/ 39 h 891"/>
                <a:gd name="T6" fmla="*/ 891 w 891"/>
                <a:gd name="T7" fmla="*/ 852 h 891"/>
                <a:gd name="T8" fmla="*/ 852 w 891"/>
                <a:gd name="T9" fmla="*/ 891 h 891"/>
                <a:gd name="T10" fmla="*/ 39 w 891"/>
                <a:gd name="T11" fmla="*/ 891 h 891"/>
                <a:gd name="T12" fmla="*/ 0 w 891"/>
                <a:gd name="T13" fmla="*/ 852 h 891"/>
                <a:gd name="T14" fmla="*/ 0 w 891"/>
                <a:gd name="T15" fmla="*/ 39 h 891"/>
                <a:gd name="T16" fmla="*/ 39 w 891"/>
                <a:gd name="T17" fmla="*/ 0 h 8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91" h="891">
                  <a:moveTo>
                    <a:pt x="39" y="0"/>
                  </a:moveTo>
                  <a:lnTo>
                    <a:pt x="852" y="0"/>
                  </a:lnTo>
                  <a:cubicBezTo>
                    <a:pt x="873" y="0"/>
                    <a:pt x="891" y="18"/>
                    <a:pt x="891" y="39"/>
                  </a:cubicBezTo>
                  <a:lnTo>
                    <a:pt x="891" y="852"/>
                  </a:lnTo>
                  <a:cubicBezTo>
                    <a:pt x="891" y="874"/>
                    <a:pt x="873" y="891"/>
                    <a:pt x="852" y="891"/>
                  </a:cubicBezTo>
                  <a:lnTo>
                    <a:pt x="39" y="891"/>
                  </a:lnTo>
                  <a:cubicBezTo>
                    <a:pt x="18" y="891"/>
                    <a:pt x="0" y="874"/>
                    <a:pt x="0" y="852"/>
                  </a:cubicBezTo>
                  <a:lnTo>
                    <a:pt x="0" y="39"/>
                  </a:lnTo>
                  <a:cubicBezTo>
                    <a:pt x="0" y="18"/>
                    <a:pt x="18" y="0"/>
                    <a:pt x="39" y="0"/>
                  </a:cubicBezTo>
                  <a:close/>
                </a:path>
              </a:pathLst>
            </a:custGeom>
            <a:grp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文本框 50"/>
            <p:cNvSpPr txBox="1"/>
            <p:nvPr/>
          </p:nvSpPr>
          <p:spPr>
            <a:xfrm>
              <a:off x="3391257" y="5633362"/>
              <a:ext cx="537165" cy="636116"/>
            </a:xfrm>
            <a:prstGeom prst="rect">
              <a:avLst/>
            </a:prstGeom>
            <a:grp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zh-CN" sz="2400">
                  <a:solidFill>
                    <a:schemeClr val="bg1"/>
                  </a:solidFill>
                  <a:latin typeface="宋体"/>
                  <a:ea typeface="微软雅黑" panose="020b0503020204020204" pitchFamily="34" charset="-122"/>
                  <a:sym typeface="宋体"/>
                </a:rPr>
                <a:t>5</a:t>
              </a:r>
              <a:endParaRPr lang="zh-CN" altLang="en-US" sz="2400">
                <a:solidFill>
                  <a:schemeClr val="bg1"/>
                </a:solidFill>
                <a:latin typeface="宋体"/>
                <a:ea typeface="微软雅黑" panose="020b0503020204020204" pitchFamily="34" charset="-122"/>
                <a:sym typeface="宋体"/>
              </a:endParaRPr>
            </a:p>
          </p:txBody>
        </p:sp>
      </p:grpSp>
    </p:spTree>
    <p:extLst>
      <p:ext uri="{BB962C8B-B14F-4D97-AF65-F5344CB8AC3E}">
        <p14:creationId xmlns:p14="http://schemas.microsoft.com/office/powerpoint/2010/main" val="1545435946"/>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dissolve" prLst="">
                                      <p:cBhvr>
                                        <p:cTn id="7" dur="500"/>
                                        <p:tgtEl>
                                          <p:spTgt spid="24"/>
                                        </p:tgtEl>
                                      </p:cBhvr>
                                    </p:animEffect>
                                  </p:childTnLst>
                                </p:cTn>
                              </p:par>
                              <p:par>
                                <p:cTn id="8" presetID="9" presetClass="entr" presetSubtype="0" dur="500" fill="hold" nodeType="withEffect">
                                  <p:stCondLst>
                                    <p:cond delay="250"/>
                                  </p:stCondLst>
                                  <p:childTnLst>
                                    <p:set>
                                      <p:cBhvr>
                                        <p:cTn id="9" dur="1" fill="hold">
                                          <p:stCondLst>
                                            <p:cond delay="0"/>
                                          </p:stCondLst>
                                        </p:cTn>
                                        <p:tgtEl>
                                          <p:spTgt spid="28"/>
                                        </p:tgtEl>
                                        <p:attrNameLst>
                                          <p:attrName>style.visibility</p:attrName>
                                        </p:attrNameLst>
                                      </p:cBhvr>
                                      <p:to>
                                        <p:strVal val="visible"/>
                                      </p:to>
                                    </p:set>
                                    <p:animEffect transition="in" filter="dissolve" prLst="">
                                      <p:cBhvr>
                                        <p:cTn id="10" dur="500"/>
                                        <p:tgtEl>
                                          <p:spTgt spid="28"/>
                                        </p:tgtEl>
                                      </p:cBhvr>
                                    </p:animEffect>
                                  </p:childTnLst>
                                </p:cTn>
                              </p:par>
                              <p:par>
                                <p:cTn id="11" presetID="9" presetClass="entr" presetSubtype="0" dur="500" fill="hold" nodeType="withEffect">
                                  <p:stCondLst>
                                    <p:cond delay="500"/>
                                  </p:stCondLst>
                                  <p:childTnLst>
                                    <p:set>
                                      <p:cBhvr>
                                        <p:cTn id="12" dur="1" fill="hold">
                                          <p:stCondLst>
                                            <p:cond delay="0"/>
                                          </p:stCondLst>
                                        </p:cTn>
                                        <p:tgtEl>
                                          <p:spTgt spid="40"/>
                                        </p:tgtEl>
                                        <p:attrNameLst>
                                          <p:attrName>style.visibility</p:attrName>
                                        </p:attrNameLst>
                                      </p:cBhvr>
                                      <p:to>
                                        <p:strVal val="visible"/>
                                      </p:to>
                                    </p:set>
                                    <p:animEffect transition="in" filter="dissolve" prLst="">
                                      <p:cBhvr>
                                        <p:cTn id="13" dur="500"/>
                                        <p:tgtEl>
                                          <p:spTgt spid="40"/>
                                        </p:tgtEl>
                                      </p:cBhvr>
                                    </p:animEffect>
                                  </p:childTnLst>
                                </p:cTn>
                              </p:par>
                              <p:par>
                                <p:cTn id="14" presetID="9" presetClass="entr" presetSubtype="0" dur="500" fill="hold" nodeType="withEffect">
                                  <p:stCondLst>
                                    <p:cond delay="750"/>
                                  </p:stCondLst>
                                  <p:childTnLst>
                                    <p:set>
                                      <p:cBhvr>
                                        <p:cTn id="15" dur="1" fill="hold">
                                          <p:stCondLst>
                                            <p:cond delay="0"/>
                                          </p:stCondLst>
                                        </p:cTn>
                                        <p:tgtEl>
                                          <p:spTgt spid="49"/>
                                        </p:tgtEl>
                                        <p:attrNameLst>
                                          <p:attrName>style.visibility</p:attrName>
                                        </p:attrNameLst>
                                      </p:cBhvr>
                                      <p:to>
                                        <p:strVal val="visible"/>
                                      </p:to>
                                    </p:set>
                                    <p:animEffect transition="in" filter="dissolve" prLst="">
                                      <p:cBhvr>
                                        <p:cTn id="16" dur="500"/>
                                        <p:tgtEl>
                                          <p:spTgt spid="49"/>
                                        </p:tgtEl>
                                      </p:cBhvr>
                                    </p:animEffect>
                                  </p:childTnLst>
                                </p:cTn>
                              </p:par>
                              <p:par>
                                <p:cTn id="17" presetID="9" presetClass="entr" presetSubtype="0" dur="500" fill="hold" nodeType="withEffect">
                                  <p:stCondLst>
                                    <p:cond delay="750"/>
                                  </p:stCondLst>
                                  <p:childTnLst>
                                    <p:set>
                                      <p:cBhvr>
                                        <p:cTn id="18" dur="1" fill="hold">
                                          <p:stCondLst>
                                            <p:cond delay="0"/>
                                          </p:stCondLst>
                                        </p:cTn>
                                        <p:tgtEl>
                                          <p:spTgt spid="34"/>
                                        </p:tgtEl>
                                        <p:attrNameLst>
                                          <p:attrName>style.visibility</p:attrName>
                                        </p:attrNameLst>
                                      </p:cBhvr>
                                      <p:to>
                                        <p:strVal val="visible"/>
                                      </p:to>
                                    </p:set>
                                    <p:animEffect transition="in" filter="dissolve" prLst="">
                                      <p:cBhvr>
                                        <p:cTn id="19" dur="500"/>
                                        <p:tgtEl>
                                          <p:spTgt spid="34"/>
                                        </p:tgtEl>
                                      </p:cBhvr>
                                    </p:animEffect>
                                  </p:childTnLst>
                                </p:cTn>
                              </p:par>
                            </p:childTnLst>
                          </p:cTn>
                        </p:par>
                        <p:par>
                          <p:cTn id="20" fill="hold" nodeType="afterGroup">
                            <p:stCondLst>
                              <p:cond delay="1250"/>
                            </p:stCondLst>
                            <p:childTnLst>
                              <p:par>
                                <p:cTn id="21" presetID="22" presetClass="entr" presetSubtype="8" dur="500" fill="hold" nodeType="afterEffect">
                                  <p:stCondLst>
                                    <p:cond delay="1250"/>
                                  </p:stCondLst>
                                  <p:childTnLst>
                                    <p:set>
                                      <p:cBhvr>
                                        <p:cTn id="22" dur="1" fill="hold">
                                          <p:stCondLst>
                                            <p:cond delay="0"/>
                                          </p:stCondLst>
                                        </p:cTn>
                                        <p:tgtEl>
                                          <p:spTgt spid="12"/>
                                        </p:tgtEl>
                                        <p:attrNameLst>
                                          <p:attrName>style.visibility</p:attrName>
                                        </p:attrNameLst>
                                      </p:cBhvr>
                                      <p:to>
                                        <p:strVal val="visible"/>
                                      </p:to>
                                    </p:set>
                                    <p:animEffect transition="in" filter="wipe(left)" prLst="">
                                      <p:cBhvr>
                                        <p:cTn id="23" dur="500"/>
                                        <p:tgtEl>
                                          <p:spTgt spid="12"/>
                                        </p:tgtEl>
                                      </p:cBhvr>
                                    </p:animEffect>
                                  </p:childTnLst>
                                </p:cTn>
                              </p:par>
                              <p:par>
                                <p:cTn id="24" presetID="22" presetClass="entr" presetSubtype="8" dur="500" fill="hold" nodeType="withEffect">
                                  <p:stCondLst>
                                    <p:cond delay="1250"/>
                                  </p:stCondLst>
                                  <p:childTnLst>
                                    <p:set>
                                      <p:cBhvr>
                                        <p:cTn id="25" dur="1" fill="hold">
                                          <p:stCondLst>
                                            <p:cond delay="0"/>
                                          </p:stCondLst>
                                        </p:cTn>
                                        <p:tgtEl>
                                          <p:spTgt spid="15"/>
                                        </p:tgtEl>
                                        <p:attrNameLst>
                                          <p:attrName>style.visibility</p:attrName>
                                        </p:attrNameLst>
                                      </p:cBhvr>
                                      <p:to>
                                        <p:strVal val="visible"/>
                                      </p:to>
                                    </p:set>
                                    <p:animEffect transition="in" filter="wipe(left)" prLst="">
                                      <p:cBhvr>
                                        <p:cTn id="26" dur="500"/>
                                        <p:tgtEl>
                                          <p:spTgt spid="15"/>
                                        </p:tgtEl>
                                      </p:cBhvr>
                                    </p:animEffect>
                                  </p:childTnLst>
                                </p:cTn>
                              </p:par>
                              <p:par>
                                <p:cTn id="27" presetID="22" presetClass="entr" presetSubtype="8" dur="500" fill="hold" nodeType="withEffect">
                                  <p:stCondLst>
                                    <p:cond delay="1250"/>
                                  </p:stCondLst>
                                  <p:childTnLst>
                                    <p:set>
                                      <p:cBhvr>
                                        <p:cTn id="28" dur="1" fill="hold">
                                          <p:stCondLst>
                                            <p:cond delay="0"/>
                                          </p:stCondLst>
                                        </p:cTn>
                                        <p:tgtEl>
                                          <p:spTgt spid="18"/>
                                        </p:tgtEl>
                                        <p:attrNameLst>
                                          <p:attrName>style.visibility</p:attrName>
                                        </p:attrNameLst>
                                      </p:cBhvr>
                                      <p:to>
                                        <p:strVal val="visible"/>
                                      </p:to>
                                    </p:set>
                                    <p:animEffect transition="in" filter="wipe(left)" prLst="">
                                      <p:cBhvr>
                                        <p:cTn id="29" dur="500"/>
                                        <p:tgtEl>
                                          <p:spTgt spid="18"/>
                                        </p:tgtEl>
                                      </p:cBhvr>
                                    </p:animEffect>
                                  </p:childTnLst>
                                </p:cTn>
                              </p:par>
                              <p:par>
                                <p:cTn id="30" presetID="22" presetClass="entr" presetSubtype="8" dur="500" fill="hold" nodeType="withEffect">
                                  <p:stCondLst>
                                    <p:cond delay="1250"/>
                                  </p:stCondLst>
                                  <p:childTnLst>
                                    <p:set>
                                      <p:cBhvr>
                                        <p:cTn id="31" dur="1" fill="hold">
                                          <p:stCondLst>
                                            <p:cond delay="0"/>
                                          </p:stCondLst>
                                        </p:cTn>
                                        <p:tgtEl>
                                          <p:spTgt spid="21"/>
                                        </p:tgtEl>
                                        <p:attrNameLst>
                                          <p:attrName>style.visibility</p:attrName>
                                        </p:attrNameLst>
                                      </p:cBhvr>
                                      <p:to>
                                        <p:strVal val="visible"/>
                                      </p:to>
                                    </p:set>
                                    <p:animEffect transition="in" filter="wipe(left)" prLst="">
                                      <p:cBhvr>
                                        <p:cTn id="32" dur="500"/>
                                        <p:tgtEl>
                                          <p:spTgt spid="21"/>
                                        </p:tgtEl>
                                      </p:cBhvr>
                                    </p:animEffect>
                                  </p:childTnLst>
                                </p:cTn>
                              </p:par>
                              <p:par>
                                <p:cTn id="33" presetID="22" presetClass="entr" presetSubtype="8" dur="500" fill="hold" nodeType="withEffect">
                                  <p:stCondLst>
                                    <p:cond delay="1250"/>
                                  </p:stCondLst>
                                  <p:childTnLst>
                                    <p:set>
                                      <p:cBhvr>
                                        <p:cTn id="34" dur="1" fill="hold">
                                          <p:stCondLst>
                                            <p:cond delay="0"/>
                                          </p:stCondLst>
                                        </p:cTn>
                                        <p:tgtEl>
                                          <p:spTgt spid="46"/>
                                        </p:tgtEl>
                                        <p:attrNameLst>
                                          <p:attrName>style.visibility</p:attrName>
                                        </p:attrNameLst>
                                      </p:cBhvr>
                                      <p:to>
                                        <p:strVal val="visible"/>
                                      </p:to>
                                    </p:set>
                                    <p:animEffect transition="in" filter="wipe(left)" prLst="">
                                      <p:cBhvr>
                                        <p:cTn id="35"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a:off x="5238902" y="1764897"/>
            <a:ext cx="1714197" cy="2098073"/>
            <a:chOff x="3929176" y="1395682"/>
            <a:chExt cx="1285648" cy="1573555"/>
          </a:xfrm>
        </p:grpSpPr>
        <p:sp>
          <p:nvSpPr>
            <p:cNvPr id="11" name="Oval 25"/>
            <p:cNvSpPr/>
            <p:nvPr/>
          </p:nvSpPr>
          <p:spPr>
            <a:xfrm>
              <a:off x="3929176" y="1395682"/>
              <a:ext cx="1285648" cy="1285646"/>
            </a:xfrm>
            <a:prstGeom prst="parallelogram">
              <a:avLst/>
            </a:prstGeom>
            <a:solidFill>
              <a:srgbClr val="5C7FC8"/>
            </a:solidFill>
            <a:ln w="28575">
              <a:noFill/>
            </a:ln>
            <a:effectLst/>
          </p:spPr>
          <p:style>
            <a:lnRef idx="1">
              <a:schemeClr val="accent1"/>
            </a:lnRef>
            <a:fillRef idx="3">
              <a:schemeClr val="accent1"/>
            </a:fillRef>
            <a:effectRef idx="2">
              <a:schemeClr val="accent1"/>
            </a:effectRef>
            <a:fontRef idx="minor">
              <a:schemeClr val="lt1"/>
            </a:fontRef>
          </p:style>
          <p:txBody>
            <a:bodyPr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p:txBody>
        </p:sp>
        <p:sp>
          <p:nvSpPr>
            <p:cNvPr id="12" name="TextBox 2"/>
            <p:cNvSpPr txBox="1"/>
            <p:nvPr/>
          </p:nvSpPr>
          <p:spPr>
            <a:xfrm>
              <a:off x="4185572" y="1713469"/>
              <a:ext cx="1029252" cy="1255768"/>
            </a:xfrm>
            <a:prstGeom prst="rect">
              <a:avLst/>
            </a:prstGeom>
            <a:noFill/>
          </p:spPr>
          <p:txBody>
            <a:bodyPr wrap="square" lIns="0" tIns="0" rIns="0" bIns="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8800" b="1">
                  <a:solidFill>
                    <a:schemeClr val="bg1"/>
                  </a:solidFill>
                  <a:latin typeface="宋体"/>
                  <a:ea typeface="+mj-ea"/>
                  <a:cs typeface="+mn-ea"/>
                  <a:sym typeface="宋体"/>
                </a:rPr>
                <a:t>1</a:t>
              </a:r>
            </a:p>
          </p:txBody>
        </p:sp>
      </p:grpSp>
      <p:sp>
        <p:nvSpPr>
          <p:cNvPr id="14" name="TextBox 46"/>
          <p:cNvSpPr txBox="1"/>
          <p:nvPr/>
        </p:nvSpPr>
        <p:spPr>
          <a:xfrm>
            <a:off x="1199456" y="3627508"/>
            <a:ext cx="10134949" cy="1041720"/>
          </a:xfrm>
          <a:prstGeom prst="rect">
            <a:avLst/>
          </a:prstGeom>
          <a:noFill/>
        </p:spPr>
        <p:txBody>
          <a:bodyPr wrap="none" lIns="0" tIns="0" rIns="0" bIns="0" anchor="ctr"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333" b="1">
                <a:solidFill>
                  <a:schemeClr val="tx1">
                    <a:lumMod val="75000"/>
                    <a:lumOff val="25000"/>
                  </a:schemeClr>
                </a:solidFill>
                <a:latin typeface="宋体"/>
                <a:ea typeface="+mn-ea"/>
                <a:cs typeface="+mn-ea"/>
                <a:sym typeface="宋体"/>
              </a:rPr>
              <a:t>背景介绍</a:t>
            </a:r>
          </a:p>
        </p:txBody>
      </p:sp>
      <p:pic>
        <p:nvPicPr>
          <p:cNvPr id="8" name="图片 7"/>
          <p:cNvPicPr>
            <a:picLocks noChangeAspect="1"/>
          </p:cNvPicPr>
          <p:nvPr/>
        </p:nvPicPr>
        <p:blipFill>
          <a:blip r:embed="rId2"/>
          <a:stretch>
            <a:fillRect/>
          </a:stretch>
        </p:blipFill>
        <p:spPr>
          <a:xfrm>
            <a:off x="7248128" y="1508787"/>
            <a:ext cx="5179051" cy="5604933"/>
          </a:xfrm>
          <a:prstGeom prst="rect">
            <a:avLst/>
          </a:prstGeom>
        </p:spPr>
      </p:pic>
      <p:pic>
        <p:nvPicPr>
          <p:cNvPr id="10" name="图片 9"/>
          <p:cNvPicPr>
            <a:picLocks noChangeAspect="1"/>
          </p:cNvPicPr>
          <p:nvPr/>
        </p:nvPicPr>
        <p:blipFill>
          <a:blip r:embed="rId3"/>
          <a:stretch>
            <a:fillRect/>
          </a:stretch>
        </p:blipFill>
        <p:spPr>
          <a:xfrm>
            <a:off x="-144693" y="0"/>
            <a:ext cx="4942101" cy="5080000"/>
          </a:xfrm>
          <a:prstGeom prst="rect">
            <a:avLst/>
          </a:prstGeom>
        </p:spPr>
      </p:pic>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rLst="">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7" presetClass="entr" presetSubtype="0" dur="100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rLst="">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53" presetClass="entr" presetSubtype="0" dur="50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rLst="">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44" name="New picture"/>
          <p:cNvPicPr/>
          <p:nvPr/>
        </p:nvPicPr>
        <p:blipFill>
          <a:blip r:embed="rId2"/>
          <a:stretch>
            <a:fillRect/>
          </a:stretch>
        </p:blipFill>
        <p:spPr>
          <a:xfrm>
            <a:off x="0" y="0"/>
            <a:ext cx="12191999" cy="6858000"/>
          </a:xfrm>
          <a:prstGeom prst="rect">
            <a:avLst/>
          </a:prstGeom>
          <a:ln>
            <a:noFill/>
          </a:ln>
        </p:spPr>
      </p:pic>
      <p:pic>
        <p:nvPicPr>
          <p:cNvPr id="45" name="New picture"/>
          <p:cNvPicPr/>
          <p:nvPr/>
        </p:nvPicPr>
        <p:blipFill>
          <a:blip r:embed="rId3"/>
          <a:stretch>
            <a:fillRect/>
          </a:stretch>
        </p:blipFill>
        <p:spPr>
          <a:xfrm>
            <a:off x="8931949" y="3321549"/>
            <a:ext cx="3404742" cy="3684720"/>
          </a:xfrm>
          <a:prstGeom prst="rect">
            <a:avLst/>
          </a:prstGeom>
          <a:ln>
            <a:noFill/>
          </a:ln>
        </p:spPr>
      </p:pic>
      <p:pic>
        <p:nvPicPr>
          <p:cNvPr id="46" name="New picture"/>
          <p:cNvPicPr/>
          <p:nvPr/>
        </p:nvPicPr>
        <p:blipFill>
          <a:blip r:embed="rId4"/>
          <a:stretch>
            <a:fillRect/>
          </a:stretch>
        </p:blipFill>
        <p:spPr>
          <a:xfrm>
            <a:off x="-135175" y="0"/>
            <a:ext cx="2565331" cy="2636912"/>
          </a:xfrm>
          <a:prstGeom prst="rect">
            <a:avLst/>
          </a:prstGeom>
          <a:ln>
            <a:noFill/>
          </a:ln>
        </p:spPr>
      </p:pic>
      <p:sp>
        <p:nvSpPr>
          <p:cNvPr id="47" name="TextBox 86"/>
          <p:cNvSpPr txBox="1"/>
          <p:nvPr/>
        </p:nvSpPr>
        <p:spPr>
          <a:xfrm>
            <a:off x="1991544" y="155330"/>
            <a:ext cx="9793088" cy="615553"/>
          </a:xfrm>
          <a:prstGeom prst="rect">
            <a:avLst/>
          </a:prstGeom>
          <a:noFill/>
        </p:spPr>
        <p:txBody>
          <a:bodyPr wrap="square" rtlCol="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宋体"/>
                <a:ea typeface="+mn-ea"/>
                <a:cs typeface="+mn-ea"/>
                <a:sym typeface="宋体"/>
              </a:rPr>
              <a:t>背景介绍</a:t>
            </a:r>
          </a:p>
        </p:txBody>
      </p:sp>
      <p:pic>
        <p:nvPicPr>
          <p:cNvPr id="16" name="Picture 16"/>
          <p:cNvPicPr>
            <a:picLocks noChangeAspect="1"/>
          </p:cNvPicPr>
          <p:nvPr/>
        </p:nvPicPr>
        <p:blipFill>
          <a:blip r:embed="rId5"/>
          <a:stretch>
            <a:fillRect/>
          </a:stretch>
        </p:blipFill>
        <p:spPr>
          <a:xfrm>
            <a:off x="905716" y="1414404"/>
            <a:ext cx="9605362" cy="4662421"/>
          </a:xfrm>
          <a:prstGeom prst="rect">
            <a:avLst/>
          </a:prstGeom>
          <a:ln>
            <a:noFill/>
          </a:ln>
        </p:spPr>
      </p:pic>
      <p:sp>
        <p:nvSpPr>
          <p:cNvPr id="18" name="TextBox 18"/>
          <p:cNvSpPr txBox="1"/>
          <p:nvPr/>
        </p:nvSpPr>
        <p:spPr>
          <a:xfrm>
            <a:off x="1290480" y="3145790"/>
            <a:ext cx="3801533" cy="566420"/>
          </a:xfrm>
          <a:prstGeom prst="rect">
            <a:avLst/>
          </a:prstGeom>
        </p:spPr>
        <p:txBody>
          <a:bodyPr lIns="0" tIns="0" rIns="0" bIns="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000"/>
              </a:lnSpc>
            </a:pPr>
            <a:r>
              <a:rPr lang="zh-CN" altLang="en-US" sz="1333" spc="1">
                <a:solidFill>
                  <a:srgbClr val="000000"/>
                </a:solidFill>
                <a:latin typeface="宋体"/>
                <a:ea typeface="思源黑体-粗体"/>
                <a:sym typeface="宋体"/>
              </a:rPr>
              <a:t>在餐饮行业中，收银机是不可或缺的设备之一，它能够帮助餐厅提高效率、减少错误、提升客户体验</a:t>
            </a:r>
          </a:p>
        </p:txBody>
      </p:sp>
      <p:sp>
        <p:nvSpPr>
          <p:cNvPr id="19" name="TextBox 19"/>
          <p:cNvSpPr txBox="1"/>
          <p:nvPr/>
        </p:nvSpPr>
        <p:spPr>
          <a:xfrm>
            <a:off x="1290336" y="2653025"/>
            <a:ext cx="2252160" cy="335280"/>
          </a:xfrm>
          <a:prstGeom prst="rect">
            <a:avLst/>
          </a:prstGeom>
        </p:spPr>
        <p:txBody>
          <a:bodyPr lIns="0" tIns="0" rIns="0" bIns="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3807631" y="4868287"/>
            <a:ext cx="3801533" cy="575310"/>
          </a:xfrm>
          <a:prstGeom prst="rect">
            <a:avLst/>
          </a:prstGeom>
        </p:spPr>
        <p:txBody>
          <a:bodyPr lIns="0" tIns="0" rIns="0" bIns="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000"/>
              </a:lnSpc>
            </a:pPr>
            <a:r>
              <a:rPr lang="zh-CN" altLang="en-US" sz="1333" spc="1">
                <a:solidFill>
                  <a:srgbClr val="000000"/>
                </a:solidFill>
                <a:latin typeface="宋体"/>
                <a:ea typeface="思源黑体-粗体"/>
                <a:sym typeface="宋体"/>
              </a:rPr>
              <a:t>然而，传统的收银机只能通过手动输入菜品信息进行结算，这不仅耗时，而且容易出错</a:t>
            </a:r>
          </a:p>
        </p:txBody>
      </p:sp>
      <p:sp>
        <p:nvSpPr>
          <p:cNvPr id="21" name="TextBox 21"/>
          <p:cNvSpPr txBox="1"/>
          <p:nvPr/>
        </p:nvSpPr>
        <p:spPr>
          <a:xfrm>
            <a:off x="3807480" y="4375773"/>
            <a:ext cx="2252160" cy="335280"/>
          </a:xfrm>
          <a:prstGeom prst="rect">
            <a:avLst/>
          </a:prstGeom>
        </p:spPr>
        <p:txBody>
          <a:bodyPr lIns="0" tIns="0" rIns="0" bIns="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6784461" y="2491866"/>
            <a:ext cx="3801533" cy="597323"/>
          </a:xfrm>
          <a:prstGeom prst="rect">
            <a:avLst/>
          </a:prstGeom>
        </p:spPr>
        <p:txBody>
          <a:bodyPr lIns="0" tIns="0" rIns="0" bIns="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ts val="2000"/>
              </a:lnSpc>
            </a:pPr>
            <a:r>
              <a:rPr lang="zh-CN" altLang="en-US" sz="1333" spc="1">
                <a:solidFill>
                  <a:srgbClr val="000000"/>
                </a:solidFill>
                <a:latin typeface="宋体"/>
                <a:ea typeface="思源黑体-粗体"/>
                <a:sym typeface="宋体"/>
              </a:rPr>
              <a:t>为了解决这个问题，近年来AI技术开始被应用于收银机，出现了AI菜品识别收银机</a:t>
            </a:r>
          </a:p>
        </p:txBody>
      </p:sp>
      <p:sp>
        <p:nvSpPr>
          <p:cNvPr id="23" name="TextBox 23"/>
          <p:cNvSpPr txBox="1"/>
          <p:nvPr/>
        </p:nvSpPr>
        <p:spPr>
          <a:xfrm>
            <a:off x="6784299" y="1999087"/>
            <a:ext cx="2252160" cy="335280"/>
          </a:xfrm>
          <a:prstGeom prst="rect">
            <a:avLst/>
          </a:prstGeom>
        </p:spPr>
        <p:txBody>
          <a:bodyPr lIns="0" tIns="0" rIns="0" bIns="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4" name="Picture 24"/>
          <p:cNvPicPr>
            <a:picLocks noChangeAspect="1"/>
          </p:cNvPicPr>
          <p:nvPr/>
        </p:nvPicPr>
        <p:blipFill>
          <a:blip r:embed="rId6"/>
          <a:stretch>
            <a:fillRect/>
          </a:stretch>
        </p:blipFill>
        <p:spPr>
          <a:xfrm rot="-130793">
            <a:off x="710948" y="5302859"/>
            <a:ext cx="568777" cy="568777"/>
          </a:xfrm>
          <a:prstGeom prst="rect">
            <a:avLst/>
          </a:prstGeom>
          <a:ln>
            <a:noFill/>
          </a:ln>
        </p:spPr>
      </p:pic>
      <p:grpSp>
        <p:nvGrpSpPr>
          <p:cNvPr id="28" name="Group 28"/>
          <p:cNvGrpSpPr/>
          <p:nvPr/>
        </p:nvGrpSpPr>
        <p:grpSpPr>
          <a:xfrm>
            <a:off x="9895977" y="1484571"/>
            <a:ext cx="437128" cy="437129"/>
            <a:chExt cx="812800" cy="812800"/>
          </a:xfrm>
        </p:grpSpPr>
        <p:sp>
          <p:nvSpPr>
            <p:cNvPr id="29" name="Freeform 29"/>
            <p:cNvSpPr/>
            <p:nvPr/>
          </p:nvSpPr>
          <p:spPr>
            <a:xfrm>
              <a:off x="1813" y="0"/>
              <a:ext cx="809173" cy="812800"/>
            </a:xfrm>
            <a:custGeom>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565656">
                <a:alpha val="77647"/>
              </a:srgbClr>
            </a:solidFill>
          </p:spPr>
          <p:txBody>
            <a:bodyPr>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76200" y="19050"/>
              <a:ext cx="660400" cy="717550"/>
            </a:xfrm>
            <a:prstGeom prst="rect">
              <a:avLst/>
            </a:prstGeom>
          </p:spPr>
          <p:txBody>
            <a:bodyPr lIns="16883" tIns="16883" rIns="16883" bIns="16883" rtlCol="0" anchor="ctr">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9956954" y="1484571"/>
            <a:ext cx="437128" cy="437129"/>
            <a:chExt cx="812800" cy="812800"/>
          </a:xfrm>
        </p:grpSpPr>
        <p:sp>
          <p:nvSpPr>
            <p:cNvPr id="32" name="Freeform 32"/>
            <p:cNvSpPr/>
            <p:nvPr/>
          </p:nvSpPr>
          <p:spPr>
            <a:xfrm>
              <a:off x="1813" y="0"/>
              <a:ext cx="809173" cy="812800"/>
            </a:xfrm>
            <a:custGeom>
              <a:rect l="l" t="t" r="r" b="b"/>
              <a:pathLst>
                <a:path w="809173" h="812800">
                  <a:moveTo>
                    <a:pt x="404587" y="0"/>
                  </a:moveTo>
                  <a:cubicBezTo>
                    <a:pt x="628326" y="1001"/>
                    <a:pt x="809174" y="182659"/>
                    <a:pt x="809174" y="406400"/>
                  </a:cubicBezTo>
                  <a:cubicBezTo>
                    <a:pt x="809174" y="630141"/>
                    <a:pt x="628326" y="811799"/>
                    <a:pt x="404587" y="812800"/>
                  </a:cubicBezTo>
                  <a:cubicBezTo>
                    <a:pt x="180848" y="811799"/>
                    <a:pt x="0" y="630141"/>
                    <a:pt x="0" y="406400"/>
                  </a:cubicBezTo>
                  <a:cubicBezTo>
                    <a:pt x="0" y="182659"/>
                    <a:pt x="180848" y="1001"/>
                    <a:pt x="404587" y="0"/>
                  </a:cubicBezTo>
                  <a:close/>
                </a:path>
              </a:pathLst>
            </a:custGeom>
            <a:solidFill>
              <a:srgbClr val="565656">
                <a:alpha val="46667"/>
              </a:srgbClr>
            </a:solidFill>
          </p:spPr>
          <p:txBody>
            <a:bodyPr>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76200" y="19050"/>
              <a:ext cx="660400" cy="717550"/>
            </a:xfrm>
            <a:prstGeom prst="rect">
              <a:avLst/>
            </a:prstGeom>
          </p:spPr>
          <p:txBody>
            <a:bodyPr lIns="16883" tIns="16883" rIns="16883" bIns="16883" rtlCol="0" anchor="ctr">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34" name="Picture 34"/>
          <p:cNvPicPr>
            <a:picLocks noChangeAspect="1"/>
          </p:cNvPicPr>
          <p:nvPr/>
        </p:nvPicPr>
        <p:blipFill>
          <a:blip r:embed="rId7"/>
          <a:stretch>
            <a:fillRect/>
          </a:stretch>
        </p:blipFill>
        <p:spPr>
          <a:xfrm rot="-2590475">
            <a:off x="10027289" y="1651143"/>
            <a:ext cx="183596" cy="183596"/>
          </a:xfrm>
          <a:prstGeom prst="rect">
            <a:avLst/>
          </a:prstGeom>
          <a:ln>
            <a:noFill/>
          </a:ln>
        </p:spPr>
      </p:pic>
      <p:pic>
        <p:nvPicPr>
          <p:cNvPr id="42" name="Picture 42"/>
          <p:cNvPicPr>
            <a:picLocks noChangeAspect="1"/>
          </p:cNvPicPr>
          <p:nvPr/>
        </p:nvPicPr>
        <p:blipFill>
          <a:blip r:embed="rId8"/>
          <a:stretch>
            <a:fillRect/>
          </a:stretch>
        </p:blipFill>
        <p:spPr>
          <a:xfrm rot="-4791529">
            <a:off x="10204938" y="1119510"/>
            <a:ext cx="611990" cy="897586"/>
          </a:xfrm>
          <a:prstGeom prst="rect">
            <a:avLst/>
          </a:prstGeom>
          <a:ln>
            <a:noFill/>
          </a:ln>
        </p:spPr>
      </p:pic>
      <p:pic>
        <p:nvPicPr>
          <p:cNvPr id="43" name="Picture 43"/>
          <p:cNvPicPr>
            <a:picLocks noChangeAspect="1"/>
          </p:cNvPicPr>
          <p:nvPr/>
        </p:nvPicPr>
        <p:blipFill>
          <a:blip r:embed="rId9"/>
          <a:stretch>
            <a:fillRect/>
          </a:stretch>
        </p:blipFill>
        <p:spPr>
          <a:xfrm rot="-5025217">
            <a:off x="10151638" y="1360813"/>
            <a:ext cx="390705" cy="573035"/>
          </a:xfrm>
          <a:prstGeom prst="rect">
            <a:avLst/>
          </a:prstGeom>
          <a:ln>
            <a:noFill/>
          </a:ln>
        </p:spPr>
      </p:pic>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a:off x="5238902" y="1764897"/>
            <a:ext cx="1714197" cy="2098073"/>
            <a:chOff x="3929176" y="1395682"/>
            <a:chExt cx="1285648" cy="1573555"/>
          </a:xfrm>
        </p:grpSpPr>
        <p:sp>
          <p:nvSpPr>
            <p:cNvPr id="11" name="Oval 25"/>
            <p:cNvSpPr/>
            <p:nvPr/>
          </p:nvSpPr>
          <p:spPr>
            <a:xfrm>
              <a:off x="3929176" y="1395682"/>
              <a:ext cx="1285648" cy="1285646"/>
            </a:xfrm>
            <a:prstGeom prst="parallelogram">
              <a:avLst/>
            </a:prstGeom>
            <a:solidFill>
              <a:srgbClr val="5C7FC8"/>
            </a:solidFill>
            <a:ln w="28575">
              <a:noFill/>
            </a:ln>
            <a:effectLst/>
          </p:spPr>
          <p:style>
            <a:lnRef idx="1">
              <a:schemeClr val="accent1"/>
            </a:lnRef>
            <a:fillRef idx="3">
              <a:schemeClr val="accent1"/>
            </a:fillRef>
            <a:effectRef idx="2">
              <a:schemeClr val="accent1"/>
            </a:effectRef>
            <a:fontRef idx="minor">
              <a:schemeClr val="lt1"/>
            </a:fontRef>
          </p:style>
          <p:txBody>
            <a:bodyPr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p:txBody>
        </p:sp>
        <p:sp>
          <p:nvSpPr>
            <p:cNvPr id="12" name="TextBox 2"/>
            <p:cNvSpPr txBox="1"/>
            <p:nvPr/>
          </p:nvSpPr>
          <p:spPr>
            <a:xfrm>
              <a:off x="4185572" y="1713469"/>
              <a:ext cx="1029252" cy="1255768"/>
            </a:xfrm>
            <a:prstGeom prst="rect">
              <a:avLst/>
            </a:prstGeom>
            <a:noFill/>
          </p:spPr>
          <p:txBody>
            <a:bodyPr wrap="square" lIns="0" tIns="0" rIns="0" bIns="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8800" b="1">
                  <a:solidFill>
                    <a:schemeClr val="bg1"/>
                  </a:solidFill>
                  <a:latin typeface="宋体"/>
                  <a:ea typeface="+mj-ea"/>
                  <a:cs typeface="+mn-ea"/>
                  <a:sym typeface="宋体"/>
                </a:rPr>
                <a:t>2</a:t>
              </a:r>
            </a:p>
          </p:txBody>
        </p:sp>
      </p:grpSp>
      <p:sp>
        <p:nvSpPr>
          <p:cNvPr id="14" name="TextBox 46"/>
          <p:cNvSpPr txBox="1"/>
          <p:nvPr/>
        </p:nvSpPr>
        <p:spPr>
          <a:xfrm>
            <a:off x="1199456" y="3627508"/>
            <a:ext cx="10134949" cy="1041720"/>
          </a:xfrm>
          <a:prstGeom prst="rect">
            <a:avLst/>
          </a:prstGeom>
          <a:noFill/>
        </p:spPr>
        <p:txBody>
          <a:bodyPr wrap="none" lIns="0" tIns="0" rIns="0" bIns="0" anchor="ctr"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333" b="1">
                <a:solidFill>
                  <a:schemeClr val="tx1">
                    <a:lumMod val="75000"/>
                    <a:lumOff val="25000"/>
                  </a:schemeClr>
                </a:solidFill>
                <a:latin typeface="宋体"/>
                <a:ea typeface="+mn-ea"/>
                <a:cs typeface="+mn-ea"/>
                <a:sym typeface="宋体"/>
              </a:rPr>
              <a:t>概览</a:t>
            </a:r>
          </a:p>
        </p:txBody>
      </p:sp>
      <p:pic>
        <p:nvPicPr>
          <p:cNvPr id="8" name="图片 7"/>
          <p:cNvPicPr>
            <a:picLocks noChangeAspect="1"/>
          </p:cNvPicPr>
          <p:nvPr/>
        </p:nvPicPr>
        <p:blipFill>
          <a:blip r:embed="rId2"/>
          <a:stretch>
            <a:fillRect/>
          </a:stretch>
        </p:blipFill>
        <p:spPr>
          <a:xfrm>
            <a:off x="7248128" y="1508787"/>
            <a:ext cx="5179051" cy="5604933"/>
          </a:xfrm>
          <a:prstGeom prst="rect">
            <a:avLst/>
          </a:prstGeom>
        </p:spPr>
      </p:pic>
      <p:pic>
        <p:nvPicPr>
          <p:cNvPr id="10" name="图片 9"/>
          <p:cNvPicPr>
            <a:picLocks noChangeAspect="1"/>
          </p:cNvPicPr>
          <p:nvPr/>
        </p:nvPicPr>
        <p:blipFill>
          <a:blip r:embed="rId3"/>
          <a:stretch>
            <a:fillRect/>
          </a:stretch>
        </p:blipFill>
        <p:spPr>
          <a:xfrm>
            <a:off x="-144693" y="0"/>
            <a:ext cx="4942101" cy="5080000"/>
          </a:xfrm>
          <a:prstGeom prst="rect">
            <a:avLst/>
          </a:prstGeom>
        </p:spPr>
      </p:pic>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rLst="">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7" presetClass="entr" presetSubtype="0" dur="100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rLst="">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53" presetClass="entr" presetSubtype="0" dur="50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rLst="">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3" name="New picture"/>
          <p:cNvPicPr/>
          <p:nvPr/>
        </p:nvPicPr>
        <p:blipFill>
          <a:blip r:embed="rId2"/>
          <a:stretch>
            <a:fillRect/>
          </a:stretch>
        </p:blipFill>
        <p:spPr>
          <a:xfrm>
            <a:off x="0" y="0"/>
            <a:ext cx="12191999" cy="6858000"/>
          </a:xfrm>
          <a:prstGeom prst="rect">
            <a:avLst/>
          </a:prstGeom>
          <a:ln>
            <a:noFill/>
          </a:ln>
        </p:spPr>
      </p:pic>
      <p:pic>
        <p:nvPicPr>
          <p:cNvPr id="64" name="New picture"/>
          <p:cNvPicPr/>
          <p:nvPr/>
        </p:nvPicPr>
        <p:blipFill>
          <a:blip r:embed="rId3"/>
          <a:stretch>
            <a:fillRect/>
          </a:stretch>
        </p:blipFill>
        <p:spPr>
          <a:xfrm>
            <a:off x="8931949" y="3321549"/>
            <a:ext cx="3404742" cy="3684720"/>
          </a:xfrm>
          <a:prstGeom prst="rect">
            <a:avLst/>
          </a:prstGeom>
          <a:ln>
            <a:noFill/>
          </a:ln>
        </p:spPr>
      </p:pic>
      <p:pic>
        <p:nvPicPr>
          <p:cNvPr id="65" name="New picture"/>
          <p:cNvPicPr/>
          <p:nvPr/>
        </p:nvPicPr>
        <p:blipFill>
          <a:blip r:embed="rId4"/>
          <a:stretch>
            <a:fillRect/>
          </a:stretch>
        </p:blipFill>
        <p:spPr>
          <a:xfrm>
            <a:off x="-135175" y="0"/>
            <a:ext cx="2565331" cy="2636912"/>
          </a:xfrm>
          <a:prstGeom prst="rect">
            <a:avLst/>
          </a:prstGeom>
          <a:ln>
            <a:noFill/>
          </a:ln>
        </p:spPr>
      </p:pic>
      <p:sp>
        <p:nvSpPr>
          <p:cNvPr id="66" name="TextBox 86"/>
          <p:cNvSpPr txBox="1"/>
          <p:nvPr/>
        </p:nvSpPr>
        <p:spPr>
          <a:xfrm>
            <a:off x="1991544" y="155330"/>
            <a:ext cx="9793088" cy="615553"/>
          </a:xfrm>
          <a:prstGeom prst="rect">
            <a:avLst/>
          </a:prstGeom>
          <a:noFill/>
        </p:spPr>
        <p:txBody>
          <a:bodyPr wrap="square" rtlCol="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宋体"/>
                <a:ea typeface="+mn-ea"/>
                <a:cs typeface="+mn-ea"/>
                <a:sym typeface="宋体"/>
              </a:rPr>
              <a:t>概览</a:t>
            </a:r>
          </a:p>
        </p:txBody>
      </p:sp>
      <p:sp>
        <p:nvSpPr>
          <p:cNvPr id="45" name="TextBox 54"/>
          <p:cNvSpPr txBox="1"/>
          <p:nvPr/>
        </p:nvSpPr>
        <p:spPr>
          <a:xfrm>
            <a:off x="5587385" y="1904538"/>
            <a:ext cx="4763779" cy="732252"/>
          </a:xfrm>
          <a:prstGeom prst="rect">
            <a:avLst/>
          </a:prstGeom>
          <a:noFill/>
        </p:spPr>
        <p:txBody>
          <a:bodyPr wrap="square" lIns="0" tIns="0" rIns="0" bIns="0" rtlCol="0" anchor="ctr">
            <a:spAutoFit/>
          </a:bodyPr>
          <a:lstStyle>
            <a:defPPr>
              <a:defRPr lang="zh-CN"/>
            </a:defPPr>
            <a:lvl1pPr marL="0" algn="l" defTabSz="914400" rtl="0" eaLnBrk="1" latinLnBrk="0" hangingPunct="1">
              <a:defRPr sz="1000" kern="120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lang="zh-CN" sz="1800" kern="1200">
                <a:solidFill>
                  <a:schemeClr val="tx1"/>
                </a:solidFill>
                <a:latin typeface="+mn-lt"/>
                <a:ea typeface="+mn-ea"/>
                <a:cs typeface="+mn-cs"/>
              </a:defRPr>
            </a:lvl2pPr>
            <a:lvl3pPr marL="914400" algn="l" defTabSz="914400" rtl="0" eaLnBrk="1" latinLnBrk="0" hangingPunct="1">
              <a:defRPr lang="zh-CN" sz="1800" kern="1200">
                <a:solidFill>
                  <a:schemeClr val="tx1"/>
                </a:solidFill>
                <a:latin typeface="+mn-lt"/>
                <a:ea typeface="+mn-ea"/>
                <a:cs typeface="+mn-cs"/>
              </a:defRPr>
            </a:lvl3pPr>
            <a:lvl4pPr marL="1371600" algn="l" defTabSz="914400" rtl="0" eaLnBrk="1" latinLnBrk="0" hangingPunct="1">
              <a:defRPr lang="zh-CN" sz="1800" kern="1200">
                <a:solidFill>
                  <a:schemeClr val="tx1"/>
                </a:solidFill>
                <a:latin typeface="+mn-lt"/>
                <a:ea typeface="+mn-ea"/>
                <a:cs typeface="+mn-cs"/>
              </a:defRPr>
            </a:lvl4pPr>
            <a:lvl5pPr marL="1828800" algn="l" defTabSz="914400" rtl="0" eaLnBrk="1" latinLnBrk="0" hangingPunct="1">
              <a:defRPr lang="zh-CN" sz="1800" kern="1200">
                <a:solidFill>
                  <a:schemeClr val="tx1"/>
                </a:solidFill>
                <a:latin typeface="+mn-lt"/>
                <a:ea typeface="+mn-ea"/>
                <a:cs typeface="+mn-cs"/>
              </a:defRPr>
            </a:lvl5pPr>
            <a:lvl6pPr marL="2286000" algn="l" defTabSz="914400" rtl="0" eaLnBrk="1" latinLnBrk="0" hangingPunct="1">
              <a:defRPr lang="zh-CN" sz="1800" kern="1200">
                <a:solidFill>
                  <a:schemeClr val="tx1"/>
                </a:solidFill>
                <a:latin typeface="+mn-lt"/>
                <a:ea typeface="+mn-ea"/>
                <a:cs typeface="+mn-cs"/>
              </a:defRPr>
            </a:lvl6pPr>
            <a:lvl7pPr marL="2743200" algn="l" defTabSz="914400" rtl="0" eaLnBrk="1" latinLnBrk="0" hangingPunct="1">
              <a:defRPr lang="zh-CN" sz="1800" kern="1200">
                <a:solidFill>
                  <a:schemeClr val="tx1"/>
                </a:solidFill>
                <a:latin typeface="+mn-lt"/>
                <a:ea typeface="+mn-ea"/>
                <a:cs typeface="+mn-cs"/>
              </a:defRPr>
            </a:lvl7pPr>
            <a:lvl8pPr marL="3200400" algn="l" defTabSz="914400" rtl="0" eaLnBrk="1" latinLnBrk="0" hangingPunct="1">
              <a:defRPr lang="zh-CN"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spcBef>
                <a:spcPct val="0"/>
              </a:spcBef>
              <a:spcAft>
                <a:spcPct val="0"/>
              </a:spcAft>
              <a:defRPr/>
            </a:pPr>
            <a:r>
              <a:rPr lang="zh-CN" altLang="zh-CN" sz="1600">
                <a:solidFill>
                  <a:prstClr val="black">
                    <a:lumMod val="65000"/>
                    <a:lumOff val="35000"/>
                  </a:prstClr>
                </a:solidFill>
                <a:latin typeface="宋体"/>
                <a:sym typeface="宋体"/>
              </a:rPr>
              <a:t>AI菜品识别收银机是一种结合了计算机视觉和深度学习技术的智能收银设备</a:t>
            </a:r>
          </a:p>
        </p:txBody>
      </p:sp>
      <p:sp>
        <p:nvSpPr>
          <p:cNvPr id="46" name="Freeform 5"/>
          <p:cNvSpPr/>
          <p:nvPr/>
        </p:nvSpPr>
        <p:spPr>
          <a:xfrm rot="5400000">
            <a:off x="1036172" y="2273471"/>
            <a:ext cx="3235435" cy="2917106"/>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rgbClr val="565656"/>
          </a:solidFill>
          <a:ln w="9525" cap="flat">
            <a:noFill/>
            <a:prstDash val="solid"/>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56"/>
          <p:cNvSpPr txBox="1"/>
          <p:nvPr/>
        </p:nvSpPr>
        <p:spPr>
          <a:xfrm>
            <a:off x="1452880" y="2715886"/>
            <a:ext cx="2409627" cy="2032276"/>
          </a:xfrm>
          <a:prstGeom prst="rect">
            <a:avLst/>
          </a:prstGeom>
          <a:noFill/>
        </p:spPr>
        <p:txBody>
          <a:bodyPr wrap="square" lIns="0" tIns="0" rIns="0" bIns="0" rtlCol="0" anchor="ctr">
            <a:normAutofit/>
          </a:bodyPr>
          <a:lstStyle>
            <a:defPPr>
              <a:defRPr lang="zh-CN"/>
            </a:defPPr>
            <a:lvl1pPr marL="0" algn="l" defTabSz="914400" rtl="0" eaLnBrk="1" latinLnBrk="0" hangingPunct="1">
              <a:defRPr sz="2200" kern="1200">
                <a:solidFill>
                  <a:schemeClr val="bg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lang="zh-CN" sz="1800" kern="1200">
                <a:solidFill>
                  <a:schemeClr val="tx1"/>
                </a:solidFill>
                <a:latin typeface="+mn-lt"/>
                <a:ea typeface="+mn-ea"/>
                <a:cs typeface="+mn-cs"/>
              </a:defRPr>
            </a:lvl2pPr>
            <a:lvl3pPr marL="914400" algn="l" defTabSz="914400" rtl="0" eaLnBrk="1" latinLnBrk="0" hangingPunct="1">
              <a:defRPr lang="zh-CN" sz="1800" kern="1200">
                <a:solidFill>
                  <a:schemeClr val="tx1"/>
                </a:solidFill>
                <a:latin typeface="+mn-lt"/>
                <a:ea typeface="+mn-ea"/>
                <a:cs typeface="+mn-cs"/>
              </a:defRPr>
            </a:lvl3pPr>
            <a:lvl4pPr marL="1371600" algn="l" defTabSz="914400" rtl="0" eaLnBrk="1" latinLnBrk="0" hangingPunct="1">
              <a:defRPr lang="zh-CN" sz="1800" kern="1200">
                <a:solidFill>
                  <a:schemeClr val="tx1"/>
                </a:solidFill>
                <a:latin typeface="+mn-lt"/>
                <a:ea typeface="+mn-ea"/>
                <a:cs typeface="+mn-cs"/>
              </a:defRPr>
            </a:lvl4pPr>
            <a:lvl5pPr marL="1828800" algn="l" defTabSz="914400" rtl="0" eaLnBrk="1" latinLnBrk="0" hangingPunct="1">
              <a:defRPr lang="zh-CN" sz="1800" kern="1200">
                <a:solidFill>
                  <a:schemeClr val="tx1"/>
                </a:solidFill>
                <a:latin typeface="+mn-lt"/>
                <a:ea typeface="+mn-ea"/>
                <a:cs typeface="+mn-cs"/>
              </a:defRPr>
            </a:lvl5pPr>
            <a:lvl6pPr marL="2286000" algn="l" defTabSz="914400" rtl="0" eaLnBrk="1" latinLnBrk="0" hangingPunct="1">
              <a:defRPr lang="zh-CN" sz="1800" kern="1200">
                <a:solidFill>
                  <a:schemeClr val="tx1"/>
                </a:solidFill>
                <a:latin typeface="+mn-lt"/>
                <a:ea typeface="+mn-ea"/>
                <a:cs typeface="+mn-cs"/>
              </a:defRPr>
            </a:lvl6pPr>
            <a:lvl7pPr marL="2743200" algn="l" defTabSz="914400" rtl="0" eaLnBrk="1" latinLnBrk="0" hangingPunct="1">
              <a:defRPr lang="zh-CN" sz="1800" kern="1200">
                <a:solidFill>
                  <a:schemeClr val="tx1"/>
                </a:solidFill>
                <a:latin typeface="+mn-lt"/>
                <a:ea typeface="+mn-ea"/>
                <a:cs typeface="+mn-cs"/>
              </a:defRPr>
            </a:lvl7pPr>
            <a:lvl8pPr marL="3200400" algn="l" defTabSz="914400" rtl="0" eaLnBrk="1" latinLnBrk="0" hangingPunct="1">
              <a:defRPr lang="zh-CN"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85240" fontAlgn="auto">
              <a:spcBef>
                <a:spcPct val="0"/>
              </a:spcBef>
              <a:spcAft>
                <a:spcPct val="0"/>
              </a:spcAft>
              <a:defRPr/>
            </a:pPr>
            <a:r>
              <a:rPr lang="zh-CN" altLang="zh-CN" sz="3935" kern="0">
                <a:solidFill>
                  <a:sysClr val="window" lastClr="FFFFFF"/>
                </a:solidFill>
                <a:latin typeface="宋体"/>
                <a:sym typeface="宋体"/>
              </a:rPr>
              <a:t>概览</a:t>
            </a:r>
          </a:p>
        </p:txBody>
      </p:sp>
      <p:sp>
        <p:nvSpPr>
          <p:cNvPr id="48" name="Freeform 5"/>
          <p:cNvSpPr/>
          <p:nvPr/>
        </p:nvSpPr>
        <p:spPr>
          <a:xfrm rot="5400000">
            <a:off x="879061" y="2148379"/>
            <a:ext cx="3549656" cy="3167289"/>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noFill/>
          <a:ln w="9525" cap="flat">
            <a:solidFill>
              <a:schemeClr val="bg1">
                <a:lumMod val="75000"/>
              </a:schemeClr>
            </a:solidFill>
            <a:prstDash val="solid"/>
            <a:miter lim="800000"/>
          </a:ln>
        </p:spPr>
        <p:txBody>
          <a:bodyPr vert="horz" wrap="square" lIns="128580" tIns="64290" rIns="128580" bIns="6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椭圆 48"/>
          <p:cNvSpPr/>
          <p:nvPr/>
        </p:nvSpPr>
        <p:spPr>
          <a:xfrm>
            <a:off x="3260927" y="2001328"/>
            <a:ext cx="601580" cy="601580"/>
          </a:xfrm>
          <a:prstGeom prst="ellipse">
            <a:avLst/>
          </a:prstGeom>
          <a:solidFill>
            <a:srgbClr val="383838"/>
          </a:solidFill>
          <a:ln w="25400" cap="flat" cmpd="sng" algn="ctr">
            <a:solidFill>
              <a:schemeClr val="bg1"/>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85240" fontAlgn="auto">
              <a:spcBef>
                <a:spcPct val="0"/>
              </a:spcBef>
              <a:spcAft>
                <a:spcPct val="0"/>
              </a:spcAft>
              <a:defRPr/>
            </a:pPr>
            <a:r>
              <a:rPr lang="zh-CN" altLang="zh-CN" sz="2530" b="1" kern="0">
                <a:solidFill>
                  <a:sysClr val="window" lastClr="FFFFFF"/>
                </a:solidFill>
                <a:latin typeface="宋体"/>
                <a:ea typeface="微软雅黑" panose="020b0503020204020204" pitchFamily="34" charset="-122"/>
                <a:sym typeface="宋体"/>
              </a:rPr>
              <a:t>1</a:t>
            </a:r>
            <a:endParaRPr lang="zh-CN" altLang="en-US" sz="2530" b="1" kern="0">
              <a:solidFill>
                <a:sysClr val="window" lastClr="FFFFFF"/>
              </a:solidFill>
              <a:latin typeface="宋体"/>
              <a:ea typeface="微软雅黑" panose="020b0503020204020204" pitchFamily="34" charset="-122"/>
              <a:sym typeface="宋体"/>
            </a:endParaRPr>
          </a:p>
        </p:txBody>
      </p:sp>
      <p:sp>
        <p:nvSpPr>
          <p:cNvPr id="50" name="椭圆 49"/>
          <p:cNvSpPr/>
          <p:nvPr/>
        </p:nvSpPr>
        <p:spPr>
          <a:xfrm>
            <a:off x="4026723" y="3431234"/>
            <a:ext cx="601580" cy="601580"/>
          </a:xfrm>
          <a:prstGeom prst="ellipse">
            <a:avLst/>
          </a:prstGeom>
          <a:solidFill>
            <a:srgbClr val="383838"/>
          </a:solidFill>
          <a:ln w="25400" cap="flat" cmpd="sng" algn="ctr">
            <a:solidFill>
              <a:schemeClr val="bg1"/>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85240" fontAlgn="auto">
              <a:spcBef>
                <a:spcPct val="0"/>
              </a:spcBef>
              <a:spcAft>
                <a:spcPct val="0"/>
              </a:spcAft>
              <a:defRPr/>
            </a:pPr>
            <a:r>
              <a:rPr lang="zh-CN" altLang="zh-CN" sz="2530" b="1" kern="0">
                <a:solidFill>
                  <a:sysClr val="window" lastClr="FFFFFF"/>
                </a:solidFill>
                <a:latin typeface="宋体"/>
                <a:ea typeface="微软雅黑" panose="020b0503020204020204" pitchFamily="34" charset="-122"/>
                <a:sym typeface="宋体"/>
              </a:rPr>
              <a:t>2</a:t>
            </a:r>
            <a:endParaRPr lang="zh-CN" altLang="en-US" sz="2530" b="1" kern="0">
              <a:solidFill>
                <a:sysClr val="window" lastClr="FFFFFF"/>
              </a:solidFill>
              <a:latin typeface="宋体"/>
              <a:ea typeface="微软雅黑" panose="020b0503020204020204" pitchFamily="34" charset="-122"/>
              <a:sym typeface="宋体"/>
            </a:endParaRPr>
          </a:p>
        </p:txBody>
      </p:sp>
      <p:sp>
        <p:nvSpPr>
          <p:cNvPr id="51" name="椭圆 50"/>
          <p:cNvSpPr/>
          <p:nvPr/>
        </p:nvSpPr>
        <p:spPr>
          <a:xfrm>
            <a:off x="3260927" y="4852676"/>
            <a:ext cx="601580" cy="601580"/>
          </a:xfrm>
          <a:prstGeom prst="ellipse">
            <a:avLst/>
          </a:prstGeom>
          <a:solidFill>
            <a:srgbClr val="383838"/>
          </a:solidFill>
          <a:ln w="25400" cap="flat" cmpd="sng" algn="ctr">
            <a:solidFill>
              <a:schemeClr val="bg1"/>
            </a:solidFill>
            <a:prstDash val="solid"/>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85240" fontAlgn="auto">
              <a:spcBef>
                <a:spcPct val="0"/>
              </a:spcBef>
              <a:spcAft>
                <a:spcPct val="0"/>
              </a:spcAft>
              <a:defRPr/>
            </a:pPr>
            <a:r>
              <a:rPr lang="zh-CN" altLang="zh-CN" sz="2530" b="1" kern="0">
                <a:solidFill>
                  <a:sysClr val="window" lastClr="FFFFFF"/>
                </a:solidFill>
                <a:latin typeface="宋体"/>
                <a:ea typeface="微软雅黑" panose="020b0503020204020204" pitchFamily="34" charset="-122"/>
                <a:sym typeface="宋体"/>
              </a:rPr>
              <a:t>3</a:t>
            </a:r>
            <a:endParaRPr lang="zh-CN" altLang="en-US" sz="2530" b="1" kern="0">
              <a:solidFill>
                <a:sysClr val="window" lastClr="FFFFFF"/>
              </a:solidFill>
              <a:latin typeface="宋体"/>
              <a:ea typeface="微软雅黑" panose="020b0503020204020204" pitchFamily="34" charset="-122"/>
              <a:sym typeface="宋体"/>
            </a:endParaRPr>
          </a:p>
        </p:txBody>
      </p:sp>
      <p:grpSp>
        <p:nvGrpSpPr>
          <p:cNvPr id="52" name="组合 51"/>
          <p:cNvGrpSpPr/>
          <p:nvPr/>
        </p:nvGrpSpPr>
        <p:grpSpPr>
          <a:xfrm>
            <a:off x="3862508" y="2052791"/>
            <a:ext cx="1478913" cy="498654"/>
            <a:chOff x="3513818" y="1963801"/>
            <a:chExt cx="1051729" cy="354618"/>
          </a:xfrm>
        </p:grpSpPr>
        <p:cxnSp>
          <p:nvCxnSpPr>
            <p:cNvPr id="53" name="直接连接符 52"/>
            <p:cNvCxnSpPr/>
            <p:nvPr/>
          </p:nvCxnSpPr>
          <p:spPr>
            <a:xfrm>
              <a:off x="3513818" y="2141110"/>
              <a:ext cx="1051729" cy="0"/>
            </a:xfrm>
            <a:prstGeom prst="line">
              <a:avLst/>
            </a:prstGeom>
            <a:noFill/>
            <a:ln w="9525" cap="flat" cmpd="sng" algn="ctr">
              <a:solidFill>
                <a:schemeClr val="bg1">
                  <a:lumMod val="65000"/>
                </a:schemeClr>
              </a:solidFill>
              <a:prstDash val="sysDot"/>
              <a:headEnd type="none" w="med" len="med"/>
              <a:tailEnd type="none" w="med" len="med"/>
            </a:ln>
            <a:effectLst/>
          </p:spPr>
        </p:cxnSp>
        <p:cxnSp>
          <p:nvCxnSpPr>
            <p:cNvPr id="54" name="直接连接符 53"/>
            <p:cNvCxnSpPr/>
            <p:nvPr/>
          </p:nvCxnSpPr>
          <p:spPr>
            <a:xfrm flipH="1">
              <a:off x="4565547" y="1963801"/>
              <a:ext cx="0" cy="354618"/>
            </a:xfrm>
            <a:prstGeom prst="line">
              <a:avLst/>
            </a:prstGeom>
            <a:noFill/>
            <a:ln w="9525" cap="flat" cmpd="sng" algn="ctr">
              <a:solidFill>
                <a:schemeClr val="bg1">
                  <a:lumMod val="65000"/>
                </a:schemeClr>
              </a:solidFill>
              <a:prstDash val="sysDot"/>
              <a:headEnd type="none" w="med" len="med"/>
              <a:tailEnd type="none" w="med" len="med"/>
            </a:ln>
            <a:effectLst/>
          </p:spPr>
        </p:cxnSp>
      </p:grpSp>
      <p:sp>
        <p:nvSpPr>
          <p:cNvPr id="55" name="TextBox 64"/>
          <p:cNvSpPr txBox="1"/>
          <p:nvPr/>
        </p:nvSpPr>
        <p:spPr>
          <a:xfrm>
            <a:off x="6330674" y="3181285"/>
            <a:ext cx="4763779" cy="1098378"/>
          </a:xfrm>
          <a:prstGeom prst="rect">
            <a:avLst/>
          </a:prstGeom>
          <a:noFill/>
        </p:spPr>
        <p:txBody>
          <a:bodyPr wrap="square" lIns="0" tIns="0" rIns="0" bIns="0" rtlCol="0" anchor="ctr">
            <a:spAutoFit/>
          </a:bodyPr>
          <a:lstStyle>
            <a:defPPr>
              <a:defRPr lang="zh-CN"/>
            </a:defPPr>
            <a:lvl1pPr marL="0" algn="l" defTabSz="914400" rtl="0" eaLnBrk="1" latinLnBrk="0" hangingPunct="1">
              <a:defRPr sz="1000" kern="120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lang="zh-CN" sz="1800" kern="1200">
                <a:solidFill>
                  <a:schemeClr val="tx1"/>
                </a:solidFill>
                <a:latin typeface="+mn-lt"/>
                <a:ea typeface="+mn-ea"/>
                <a:cs typeface="+mn-cs"/>
              </a:defRPr>
            </a:lvl2pPr>
            <a:lvl3pPr marL="914400" algn="l" defTabSz="914400" rtl="0" eaLnBrk="1" latinLnBrk="0" hangingPunct="1">
              <a:defRPr lang="zh-CN" sz="1800" kern="1200">
                <a:solidFill>
                  <a:schemeClr val="tx1"/>
                </a:solidFill>
                <a:latin typeface="+mn-lt"/>
                <a:ea typeface="+mn-ea"/>
                <a:cs typeface="+mn-cs"/>
              </a:defRPr>
            </a:lvl3pPr>
            <a:lvl4pPr marL="1371600" algn="l" defTabSz="914400" rtl="0" eaLnBrk="1" latinLnBrk="0" hangingPunct="1">
              <a:defRPr lang="zh-CN" sz="1800" kern="1200">
                <a:solidFill>
                  <a:schemeClr val="tx1"/>
                </a:solidFill>
                <a:latin typeface="+mn-lt"/>
                <a:ea typeface="+mn-ea"/>
                <a:cs typeface="+mn-cs"/>
              </a:defRPr>
            </a:lvl4pPr>
            <a:lvl5pPr marL="1828800" algn="l" defTabSz="914400" rtl="0" eaLnBrk="1" latinLnBrk="0" hangingPunct="1">
              <a:defRPr lang="zh-CN" sz="1800" kern="1200">
                <a:solidFill>
                  <a:schemeClr val="tx1"/>
                </a:solidFill>
                <a:latin typeface="+mn-lt"/>
                <a:ea typeface="+mn-ea"/>
                <a:cs typeface="+mn-cs"/>
              </a:defRPr>
            </a:lvl5pPr>
            <a:lvl6pPr marL="2286000" algn="l" defTabSz="914400" rtl="0" eaLnBrk="1" latinLnBrk="0" hangingPunct="1">
              <a:defRPr lang="zh-CN" sz="1800" kern="1200">
                <a:solidFill>
                  <a:schemeClr val="tx1"/>
                </a:solidFill>
                <a:latin typeface="+mn-lt"/>
                <a:ea typeface="+mn-ea"/>
                <a:cs typeface="+mn-cs"/>
              </a:defRPr>
            </a:lvl6pPr>
            <a:lvl7pPr marL="2743200" algn="l" defTabSz="914400" rtl="0" eaLnBrk="1" latinLnBrk="0" hangingPunct="1">
              <a:defRPr lang="zh-CN" sz="1800" kern="1200">
                <a:solidFill>
                  <a:schemeClr val="tx1"/>
                </a:solidFill>
                <a:latin typeface="+mn-lt"/>
                <a:ea typeface="+mn-ea"/>
                <a:cs typeface="+mn-cs"/>
              </a:defRPr>
            </a:lvl7pPr>
            <a:lvl8pPr marL="3200400" algn="l" defTabSz="914400" rtl="0" eaLnBrk="1" latinLnBrk="0" hangingPunct="1">
              <a:defRPr lang="zh-CN"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spcBef>
                <a:spcPct val="0"/>
              </a:spcBef>
              <a:spcAft>
                <a:spcPct val="0"/>
              </a:spcAft>
              <a:defRPr/>
            </a:pPr>
            <a:r>
              <a:rPr lang="zh-CN" altLang="zh-CN" sz="1600">
                <a:solidFill>
                  <a:prstClr val="black">
                    <a:lumMod val="65000"/>
                    <a:lumOff val="35000"/>
                  </a:prstClr>
                </a:solidFill>
                <a:latin typeface="宋体"/>
                <a:sym typeface="宋体"/>
              </a:rPr>
              <a:t>它可以通过摄像头捕捉到餐盘上的菜品图像，然后利用深度学习算法进行识别，自动匹配菜品信息，包括名称、价格和营养成分等</a:t>
            </a:r>
          </a:p>
        </p:txBody>
      </p:sp>
      <p:sp>
        <p:nvSpPr>
          <p:cNvPr id="56" name="TextBox 65"/>
          <p:cNvSpPr txBox="1"/>
          <p:nvPr/>
        </p:nvSpPr>
        <p:spPr>
          <a:xfrm>
            <a:off x="5619473" y="5028660"/>
            <a:ext cx="4763779" cy="366126"/>
          </a:xfrm>
          <a:prstGeom prst="rect">
            <a:avLst/>
          </a:prstGeom>
          <a:noFill/>
        </p:spPr>
        <p:txBody>
          <a:bodyPr wrap="square" lIns="0" tIns="0" rIns="0" bIns="0" rtlCol="0" anchor="ctr">
            <a:spAutoFit/>
          </a:bodyPr>
          <a:lstStyle>
            <a:defPPr>
              <a:defRPr lang="zh-CN"/>
            </a:defPPr>
            <a:lvl1pPr marL="0" algn="l" defTabSz="914400" rtl="0" eaLnBrk="1" latinLnBrk="0" hangingPunct="1">
              <a:defRPr sz="1000" kern="1200">
                <a:solidFill>
                  <a:schemeClr val="tx1">
                    <a:lumMod val="65000"/>
                    <a:lumOff val="35000"/>
                  </a:schemeClr>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lang="zh-CN" sz="1800" kern="1200">
                <a:solidFill>
                  <a:schemeClr val="tx1"/>
                </a:solidFill>
                <a:latin typeface="+mn-lt"/>
                <a:ea typeface="+mn-ea"/>
                <a:cs typeface="+mn-cs"/>
              </a:defRPr>
            </a:lvl2pPr>
            <a:lvl3pPr marL="914400" algn="l" defTabSz="914400" rtl="0" eaLnBrk="1" latinLnBrk="0" hangingPunct="1">
              <a:defRPr lang="zh-CN" sz="1800" kern="1200">
                <a:solidFill>
                  <a:schemeClr val="tx1"/>
                </a:solidFill>
                <a:latin typeface="+mn-lt"/>
                <a:ea typeface="+mn-ea"/>
                <a:cs typeface="+mn-cs"/>
              </a:defRPr>
            </a:lvl3pPr>
            <a:lvl4pPr marL="1371600" algn="l" defTabSz="914400" rtl="0" eaLnBrk="1" latinLnBrk="0" hangingPunct="1">
              <a:defRPr lang="zh-CN" sz="1800" kern="1200">
                <a:solidFill>
                  <a:schemeClr val="tx1"/>
                </a:solidFill>
                <a:latin typeface="+mn-lt"/>
                <a:ea typeface="+mn-ea"/>
                <a:cs typeface="+mn-cs"/>
              </a:defRPr>
            </a:lvl4pPr>
            <a:lvl5pPr marL="1828800" algn="l" defTabSz="914400" rtl="0" eaLnBrk="1" latinLnBrk="0" hangingPunct="1">
              <a:defRPr lang="zh-CN" sz="1800" kern="1200">
                <a:solidFill>
                  <a:schemeClr val="tx1"/>
                </a:solidFill>
                <a:latin typeface="+mn-lt"/>
                <a:ea typeface="+mn-ea"/>
                <a:cs typeface="+mn-cs"/>
              </a:defRPr>
            </a:lvl5pPr>
            <a:lvl6pPr marL="2286000" algn="l" defTabSz="914400" rtl="0" eaLnBrk="1" latinLnBrk="0" hangingPunct="1">
              <a:defRPr lang="zh-CN" sz="1800" kern="1200">
                <a:solidFill>
                  <a:schemeClr val="tx1"/>
                </a:solidFill>
                <a:latin typeface="+mn-lt"/>
                <a:ea typeface="+mn-ea"/>
                <a:cs typeface="+mn-cs"/>
              </a:defRPr>
            </a:lvl6pPr>
            <a:lvl7pPr marL="2743200" algn="l" defTabSz="914400" rtl="0" eaLnBrk="1" latinLnBrk="0" hangingPunct="1">
              <a:defRPr lang="zh-CN" sz="1800" kern="1200">
                <a:solidFill>
                  <a:schemeClr val="tx1"/>
                </a:solidFill>
                <a:latin typeface="+mn-lt"/>
                <a:ea typeface="+mn-ea"/>
                <a:cs typeface="+mn-cs"/>
              </a:defRPr>
            </a:lvl7pPr>
            <a:lvl8pPr marL="3200400" algn="l" defTabSz="914400" rtl="0" eaLnBrk="1" latinLnBrk="0" hangingPunct="1">
              <a:defRPr lang="zh-CN"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50000"/>
              </a:lnSpc>
              <a:spcBef>
                <a:spcPct val="0"/>
              </a:spcBef>
              <a:spcAft>
                <a:spcPct val="0"/>
              </a:spcAft>
              <a:defRPr/>
            </a:pPr>
            <a:r>
              <a:rPr lang="zh-CN" altLang="zh-CN" sz="1600">
                <a:solidFill>
                  <a:prstClr val="black">
                    <a:lumMod val="65000"/>
                    <a:lumOff val="35000"/>
                  </a:prstClr>
                </a:solidFill>
                <a:latin typeface="宋体"/>
                <a:sym typeface="宋体"/>
              </a:rPr>
              <a:t>最后，根据识别结果自动计算总金额，完成快速结账</a:t>
            </a:r>
          </a:p>
        </p:txBody>
      </p:sp>
      <p:grpSp>
        <p:nvGrpSpPr>
          <p:cNvPr id="57" name="组合 56"/>
          <p:cNvGrpSpPr/>
          <p:nvPr/>
        </p:nvGrpSpPr>
        <p:grpSpPr>
          <a:xfrm>
            <a:off x="4634736" y="3482696"/>
            <a:ext cx="1478913" cy="498654"/>
            <a:chOff x="3513818" y="1963801"/>
            <a:chExt cx="1051729" cy="354618"/>
          </a:xfrm>
        </p:grpSpPr>
        <p:cxnSp>
          <p:nvCxnSpPr>
            <p:cNvPr id="58" name="直接连接符 57"/>
            <p:cNvCxnSpPr/>
            <p:nvPr/>
          </p:nvCxnSpPr>
          <p:spPr>
            <a:xfrm>
              <a:off x="3513818" y="2141110"/>
              <a:ext cx="1051729" cy="0"/>
            </a:xfrm>
            <a:prstGeom prst="line">
              <a:avLst/>
            </a:prstGeom>
            <a:noFill/>
            <a:ln w="6350" cap="flat" cmpd="sng" algn="ctr">
              <a:solidFill>
                <a:schemeClr val="bg1">
                  <a:lumMod val="65000"/>
                </a:schemeClr>
              </a:solidFill>
              <a:prstDash val="sysDot"/>
              <a:headEnd type="none" w="med" len="med"/>
              <a:tailEnd type="none" w="med" len="med"/>
            </a:ln>
            <a:effectLst/>
          </p:spPr>
        </p:cxnSp>
        <p:cxnSp>
          <p:nvCxnSpPr>
            <p:cNvPr id="59" name="直接连接符 58"/>
            <p:cNvCxnSpPr/>
            <p:nvPr/>
          </p:nvCxnSpPr>
          <p:spPr>
            <a:xfrm flipH="1">
              <a:off x="4565547" y="1963801"/>
              <a:ext cx="0" cy="354618"/>
            </a:xfrm>
            <a:prstGeom prst="line">
              <a:avLst/>
            </a:prstGeom>
            <a:noFill/>
            <a:ln w="6350" cap="flat" cmpd="sng" algn="ctr">
              <a:solidFill>
                <a:schemeClr val="bg1">
                  <a:lumMod val="65000"/>
                </a:schemeClr>
              </a:solidFill>
              <a:prstDash val="sysDot"/>
              <a:headEnd type="none" w="med" len="med"/>
              <a:tailEnd type="none" w="med" len="med"/>
            </a:ln>
            <a:effectLst/>
          </p:spPr>
        </p:cxnSp>
      </p:grpSp>
      <p:grpSp>
        <p:nvGrpSpPr>
          <p:cNvPr id="60" name="组合 59"/>
          <p:cNvGrpSpPr/>
          <p:nvPr/>
        </p:nvGrpSpPr>
        <p:grpSpPr>
          <a:xfrm>
            <a:off x="3862508" y="4904138"/>
            <a:ext cx="1478913" cy="498654"/>
            <a:chOff x="3513818" y="1963801"/>
            <a:chExt cx="1051729" cy="354618"/>
          </a:xfrm>
        </p:grpSpPr>
        <p:cxnSp>
          <p:nvCxnSpPr>
            <p:cNvPr id="61" name="直接连接符 60"/>
            <p:cNvCxnSpPr/>
            <p:nvPr/>
          </p:nvCxnSpPr>
          <p:spPr>
            <a:xfrm>
              <a:off x="3513818" y="2141110"/>
              <a:ext cx="1051729" cy="0"/>
            </a:xfrm>
            <a:prstGeom prst="line">
              <a:avLst/>
            </a:prstGeom>
            <a:noFill/>
            <a:ln w="9525" cap="flat" cmpd="sng" algn="ctr">
              <a:solidFill>
                <a:schemeClr val="bg1">
                  <a:lumMod val="65000"/>
                </a:schemeClr>
              </a:solidFill>
              <a:prstDash val="sysDot"/>
              <a:headEnd type="none" w="med" len="med"/>
              <a:tailEnd type="none" w="med" len="med"/>
            </a:ln>
            <a:effectLst/>
          </p:spPr>
        </p:cxnSp>
        <p:cxnSp>
          <p:nvCxnSpPr>
            <p:cNvPr id="62" name="直接连接符 61"/>
            <p:cNvCxnSpPr/>
            <p:nvPr/>
          </p:nvCxnSpPr>
          <p:spPr>
            <a:xfrm flipH="1">
              <a:off x="4565547" y="1963801"/>
              <a:ext cx="0" cy="354618"/>
            </a:xfrm>
            <a:prstGeom prst="line">
              <a:avLst/>
            </a:prstGeom>
            <a:noFill/>
            <a:ln w="9525" cap="flat" cmpd="sng" algn="ctr">
              <a:solidFill>
                <a:schemeClr val="bg1">
                  <a:lumMod val="65000"/>
                </a:schemeClr>
              </a:solidFill>
              <a:prstDash val="sysDot"/>
              <a:headEnd type="none" w="med" len="med"/>
              <a:tailEnd type="none" w="med" len="med"/>
            </a:ln>
            <a:effectLst/>
          </p:spPr>
        </p:cxnSp>
      </p:grpSp>
    </p:spTree>
    <p:extLst>
      <p:ext uri="{BB962C8B-B14F-4D97-AF65-F5344CB8AC3E}">
        <p14:creationId xmlns:p14="http://schemas.microsoft.com/office/powerpoint/2010/main" val="3583299732"/>
      </p:ext>
    </p:extLst>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0" dur="500" fill="hold" grpId="3" nodeType="afterEffect">
                                  <p:stCondLst>
                                    <p:cond delay="0"/>
                                  </p:stCondLst>
                                  <p:childTnLst>
                                    <p:set>
                                      <p:cBhvr>
                                        <p:cTn id="6" dur="1" fill="hold">
                                          <p:stCondLst>
                                            <p:cond delay="0"/>
                                          </p:stCondLst>
                                        </p:cTn>
                                        <p:tgtEl>
                                          <p:spTgt spid="48"/>
                                        </p:tgtEl>
                                        <p:attrNameLst>
                                          <p:attrName>style.visibility</p:attrName>
                                        </p:attrNameLst>
                                      </p:cBhvr>
                                      <p:to>
                                        <p:strVal val="visible"/>
                                      </p:to>
                                    </p:set>
                                    <p:anim calcmode="lin" valueType="num">
                                      <p:cBhvr>
                                        <p:cTn id="7" dur="500" fill="hold"/>
                                        <p:tgtEl>
                                          <p:spTgt spid="48"/>
                                        </p:tgtEl>
                                        <p:attrNameLst>
                                          <p:attrName>ppt_w</p:attrName>
                                        </p:attrNameLst>
                                      </p:cBhvr>
                                      <p:tavLst>
                                        <p:tav tm="0">
                                          <p:val>
                                            <p:fltVal val="0"/>
                                          </p:val>
                                        </p:tav>
                                        <p:tav tm="100000">
                                          <p:val>
                                            <p:strVal val="#ppt_w"/>
                                          </p:val>
                                        </p:tav>
                                      </p:tavLst>
                                    </p:anim>
                                    <p:anim calcmode="lin" valueType="num">
                                      <p:cBhvr>
                                        <p:cTn id="8" dur="500" fill="hold"/>
                                        <p:tgtEl>
                                          <p:spTgt spid="48"/>
                                        </p:tgtEl>
                                        <p:attrNameLst>
                                          <p:attrName>ppt_h</p:attrName>
                                        </p:attrNameLst>
                                      </p:cBhvr>
                                      <p:tavLst>
                                        <p:tav tm="0">
                                          <p:val>
                                            <p:fltVal val="0"/>
                                          </p:val>
                                        </p:tav>
                                        <p:tav tm="100000">
                                          <p:val>
                                            <p:strVal val="#ppt_h"/>
                                          </p:val>
                                        </p:tav>
                                      </p:tavLst>
                                    </p:anim>
                                    <p:animEffect transition="in" filter="fade" prLst="">
                                      <p:cBhvr>
                                        <p:cTn id="9" dur="500"/>
                                        <p:tgtEl>
                                          <p:spTgt spid="48"/>
                                        </p:tgtEl>
                                      </p:cBhvr>
                                    </p:animEffect>
                                    <p:anim calcmode="lin" valueType="num">
                                      <p:cBhvr>
                                        <p:cTn id="10" dur="500" fill="hold"/>
                                        <p:tgtEl>
                                          <p:spTgt spid="48"/>
                                        </p:tgtEl>
                                        <p:attrNameLst>
                                          <p:attrName>ppt_x</p:attrName>
                                        </p:attrNameLst>
                                      </p:cBhvr>
                                      <p:tavLst>
                                        <p:tav tm="0">
                                          <p:val>
                                            <p:fltVal val="0.5"/>
                                          </p:val>
                                        </p:tav>
                                        <p:tav tm="100000">
                                          <p:val>
                                            <p:strVal val="#ppt_x"/>
                                          </p:val>
                                        </p:tav>
                                      </p:tavLst>
                                    </p:anim>
                                    <p:anim calcmode="lin" valueType="num">
                                      <p:cBhvr>
                                        <p:cTn id="11" dur="500" fill="hold"/>
                                        <p:tgtEl>
                                          <p:spTgt spid="48"/>
                                        </p:tgtEl>
                                        <p:attrNameLst>
                                          <p:attrName>ppt_y</p:attrName>
                                        </p:attrNameLst>
                                      </p:cBhvr>
                                      <p:tavLst>
                                        <p:tav tm="0">
                                          <p:val>
                                            <p:fltVal val="0.5"/>
                                          </p:val>
                                        </p:tav>
                                        <p:tav tm="100000">
                                          <p:val>
                                            <p:strVal val="#ppt_y"/>
                                          </p:val>
                                        </p:tav>
                                      </p:tavLst>
                                    </p:anim>
                                  </p:childTnLst>
                                </p:cTn>
                              </p:par>
                              <p:par>
                                <p:cTn id="12" presetID="53" presetClass="entr" presetSubtype="0" dur="500" fill="hold" grpId="1" nodeType="withEffect">
                                  <p:stCondLst>
                                    <p:cond delay="0"/>
                                  </p:stCondLst>
                                  <p:childTnLst>
                                    <p:set>
                                      <p:cBhvr>
                                        <p:cTn id="13" dur="1" fill="hold">
                                          <p:stCondLst>
                                            <p:cond delay="0"/>
                                          </p:stCondLst>
                                        </p:cTn>
                                        <p:tgtEl>
                                          <p:spTgt spid="46"/>
                                        </p:tgtEl>
                                        <p:attrNameLst>
                                          <p:attrName>style.visibility</p:attrName>
                                        </p:attrNameLst>
                                      </p:cBhvr>
                                      <p:to>
                                        <p:strVal val="visible"/>
                                      </p:to>
                                    </p:set>
                                    <p:anim calcmode="lin" valueType="num">
                                      <p:cBhvr>
                                        <p:cTn id="14" dur="500" fill="hold"/>
                                        <p:tgtEl>
                                          <p:spTgt spid="46"/>
                                        </p:tgtEl>
                                        <p:attrNameLst>
                                          <p:attrName>ppt_w</p:attrName>
                                        </p:attrNameLst>
                                      </p:cBhvr>
                                      <p:tavLst>
                                        <p:tav tm="0">
                                          <p:val>
                                            <p:fltVal val="0"/>
                                          </p:val>
                                        </p:tav>
                                        <p:tav tm="100000">
                                          <p:val>
                                            <p:strVal val="#ppt_w"/>
                                          </p:val>
                                        </p:tav>
                                      </p:tavLst>
                                    </p:anim>
                                    <p:anim calcmode="lin" valueType="num">
                                      <p:cBhvr>
                                        <p:cTn id="15" dur="500" fill="hold"/>
                                        <p:tgtEl>
                                          <p:spTgt spid="46"/>
                                        </p:tgtEl>
                                        <p:attrNameLst>
                                          <p:attrName>ppt_h</p:attrName>
                                        </p:attrNameLst>
                                      </p:cBhvr>
                                      <p:tavLst>
                                        <p:tav tm="0">
                                          <p:val>
                                            <p:fltVal val="0"/>
                                          </p:val>
                                        </p:tav>
                                        <p:tav tm="100000">
                                          <p:val>
                                            <p:strVal val="#ppt_h"/>
                                          </p:val>
                                        </p:tav>
                                      </p:tavLst>
                                    </p:anim>
                                    <p:animEffect transition="in" filter="fade" prLst="">
                                      <p:cBhvr>
                                        <p:cTn id="16" dur="500"/>
                                        <p:tgtEl>
                                          <p:spTgt spid="46"/>
                                        </p:tgtEl>
                                      </p:cBhvr>
                                    </p:animEffect>
                                    <p:anim calcmode="lin" valueType="num">
                                      <p:cBhvr>
                                        <p:cTn id="17" dur="500" fill="hold"/>
                                        <p:tgtEl>
                                          <p:spTgt spid="46"/>
                                        </p:tgtEl>
                                        <p:attrNameLst>
                                          <p:attrName>ppt_x</p:attrName>
                                        </p:attrNameLst>
                                      </p:cBhvr>
                                      <p:tavLst>
                                        <p:tav tm="0">
                                          <p:val>
                                            <p:fltVal val="0.5"/>
                                          </p:val>
                                        </p:tav>
                                        <p:tav tm="100000">
                                          <p:val>
                                            <p:strVal val="#ppt_x"/>
                                          </p:val>
                                        </p:tav>
                                      </p:tavLst>
                                    </p:anim>
                                    <p:anim calcmode="lin" valueType="num">
                                      <p:cBhvr>
                                        <p:cTn id="18" dur="500" fill="hold"/>
                                        <p:tgtEl>
                                          <p:spTgt spid="46"/>
                                        </p:tgtEl>
                                        <p:attrNameLst>
                                          <p:attrName>ppt_y</p:attrName>
                                        </p:attrNameLst>
                                      </p:cBhvr>
                                      <p:tavLst>
                                        <p:tav tm="0">
                                          <p:val>
                                            <p:fltVal val="0.5"/>
                                          </p:val>
                                        </p:tav>
                                        <p:tav tm="100000">
                                          <p:val>
                                            <p:strVal val="#ppt_y"/>
                                          </p:val>
                                        </p:tav>
                                      </p:tavLst>
                                    </p:anim>
                                  </p:childTnLst>
                                </p:cTn>
                              </p:par>
                            </p:childTnLst>
                          </p:cTn>
                        </p:par>
                        <p:par>
                          <p:cTn id="19" fill="hold" nodeType="afterGroup">
                            <p:stCondLst>
                              <p:cond delay="500"/>
                            </p:stCondLst>
                            <p:childTnLst>
                              <p:par>
                                <p:cTn id="20" presetID="53" presetClass="entr" presetSubtype="0" dur="500" fill="hold" grpId="2" nodeType="afterEffect">
                                  <p:stCondLst>
                                    <p:cond delay="500"/>
                                  </p:stCondLst>
                                  <p:childTnLst>
                                    <p:set>
                                      <p:cBhvr>
                                        <p:cTn id="21" dur="1" fill="hold">
                                          <p:stCondLst>
                                            <p:cond delay="0"/>
                                          </p:stCondLst>
                                        </p:cTn>
                                        <p:tgtEl>
                                          <p:spTgt spid="47"/>
                                        </p:tgtEl>
                                        <p:attrNameLst>
                                          <p:attrName>style.visibility</p:attrName>
                                        </p:attrNameLst>
                                      </p:cBhvr>
                                      <p:to>
                                        <p:strVal val="visible"/>
                                      </p:to>
                                    </p:set>
                                    <p:anim calcmode="lin" valueType="num">
                                      <p:cBhvr>
                                        <p:cTn id="22" dur="500" fill="hold"/>
                                        <p:tgtEl>
                                          <p:spTgt spid="47"/>
                                        </p:tgtEl>
                                        <p:attrNameLst>
                                          <p:attrName>ppt_w</p:attrName>
                                        </p:attrNameLst>
                                      </p:cBhvr>
                                      <p:tavLst>
                                        <p:tav tm="0">
                                          <p:val>
                                            <p:fltVal val="0"/>
                                          </p:val>
                                        </p:tav>
                                        <p:tav tm="100000">
                                          <p:val>
                                            <p:strVal val="#ppt_w"/>
                                          </p:val>
                                        </p:tav>
                                      </p:tavLst>
                                    </p:anim>
                                    <p:anim calcmode="lin" valueType="num">
                                      <p:cBhvr>
                                        <p:cTn id="23" dur="500" fill="hold"/>
                                        <p:tgtEl>
                                          <p:spTgt spid="47"/>
                                        </p:tgtEl>
                                        <p:attrNameLst>
                                          <p:attrName>ppt_h</p:attrName>
                                        </p:attrNameLst>
                                      </p:cBhvr>
                                      <p:tavLst>
                                        <p:tav tm="0">
                                          <p:val>
                                            <p:fltVal val="0"/>
                                          </p:val>
                                        </p:tav>
                                        <p:tav tm="100000">
                                          <p:val>
                                            <p:strVal val="#ppt_h"/>
                                          </p:val>
                                        </p:tav>
                                      </p:tavLst>
                                    </p:anim>
                                    <p:animEffect transition="in" filter="fade" prLst="">
                                      <p:cBhvr>
                                        <p:cTn id="24" dur="500"/>
                                        <p:tgtEl>
                                          <p:spTgt spid="47"/>
                                        </p:tgtEl>
                                      </p:cBhvr>
                                    </p:animEffect>
                                  </p:childTnLst>
                                </p:cTn>
                              </p:par>
                            </p:childTnLst>
                          </p:cTn>
                        </p:par>
                        <p:par>
                          <p:cTn id="25" fill="hold" nodeType="afterGroup">
                            <p:stCondLst>
                              <p:cond delay="1500"/>
                            </p:stCondLst>
                            <p:childTnLst>
                              <p:par>
                                <p:cTn id="26" presetID="53" presetClass="entr" presetSubtype="0" dur="500" fill="hold" grpId="4" nodeType="afterEffect">
                                  <p:stCondLst>
                                    <p:cond delay="1000"/>
                                  </p:stCondLst>
                                  <p:childTnLst>
                                    <p:set>
                                      <p:cBhvr>
                                        <p:cTn id="27" dur="1" fill="hold">
                                          <p:stCondLst>
                                            <p:cond delay="0"/>
                                          </p:stCondLst>
                                        </p:cTn>
                                        <p:tgtEl>
                                          <p:spTgt spid="49"/>
                                        </p:tgtEl>
                                        <p:attrNameLst>
                                          <p:attrName>style.visibility</p:attrName>
                                        </p:attrNameLst>
                                      </p:cBhvr>
                                      <p:to>
                                        <p:strVal val="visible"/>
                                      </p:to>
                                    </p:set>
                                    <p:anim calcmode="lin" valueType="num">
                                      <p:cBhvr>
                                        <p:cTn id="28" dur="500" fill="hold"/>
                                        <p:tgtEl>
                                          <p:spTgt spid="49"/>
                                        </p:tgtEl>
                                        <p:attrNameLst>
                                          <p:attrName>ppt_w</p:attrName>
                                        </p:attrNameLst>
                                      </p:cBhvr>
                                      <p:tavLst>
                                        <p:tav tm="0">
                                          <p:val>
                                            <p:fltVal val="0"/>
                                          </p:val>
                                        </p:tav>
                                        <p:tav tm="100000">
                                          <p:val>
                                            <p:strVal val="#ppt_w"/>
                                          </p:val>
                                        </p:tav>
                                      </p:tavLst>
                                    </p:anim>
                                    <p:anim calcmode="lin" valueType="num">
                                      <p:cBhvr>
                                        <p:cTn id="29" dur="500" fill="hold"/>
                                        <p:tgtEl>
                                          <p:spTgt spid="49"/>
                                        </p:tgtEl>
                                        <p:attrNameLst>
                                          <p:attrName>ppt_h</p:attrName>
                                        </p:attrNameLst>
                                      </p:cBhvr>
                                      <p:tavLst>
                                        <p:tav tm="0">
                                          <p:val>
                                            <p:fltVal val="0"/>
                                          </p:val>
                                        </p:tav>
                                        <p:tav tm="100000">
                                          <p:val>
                                            <p:strVal val="#ppt_h"/>
                                          </p:val>
                                        </p:tav>
                                      </p:tavLst>
                                    </p:anim>
                                    <p:animEffect transition="in" filter="fade" prLst="">
                                      <p:cBhvr>
                                        <p:cTn id="30" dur="500"/>
                                        <p:tgtEl>
                                          <p:spTgt spid="49"/>
                                        </p:tgtEl>
                                      </p:cBhvr>
                                    </p:animEffect>
                                  </p:childTnLst>
                                </p:cTn>
                              </p:par>
                              <p:par>
                                <p:cTn id="31" presetID="53" presetClass="entr" presetSubtype="0" dur="500" fill="hold" grpId="5" nodeType="withEffect">
                                  <p:stCondLst>
                                    <p:cond delay="1000"/>
                                  </p:stCondLst>
                                  <p:childTnLst>
                                    <p:set>
                                      <p:cBhvr>
                                        <p:cTn id="32" dur="1" fill="hold">
                                          <p:stCondLst>
                                            <p:cond delay="0"/>
                                          </p:stCondLst>
                                        </p:cTn>
                                        <p:tgtEl>
                                          <p:spTgt spid="50"/>
                                        </p:tgtEl>
                                        <p:attrNameLst>
                                          <p:attrName>style.visibility</p:attrName>
                                        </p:attrNameLst>
                                      </p:cBhvr>
                                      <p:to>
                                        <p:strVal val="visible"/>
                                      </p:to>
                                    </p:set>
                                    <p:anim calcmode="lin" valueType="num">
                                      <p:cBhvr>
                                        <p:cTn id="33" dur="500" fill="hold"/>
                                        <p:tgtEl>
                                          <p:spTgt spid="50"/>
                                        </p:tgtEl>
                                        <p:attrNameLst>
                                          <p:attrName>ppt_w</p:attrName>
                                        </p:attrNameLst>
                                      </p:cBhvr>
                                      <p:tavLst>
                                        <p:tav tm="0">
                                          <p:val>
                                            <p:fltVal val="0"/>
                                          </p:val>
                                        </p:tav>
                                        <p:tav tm="100000">
                                          <p:val>
                                            <p:strVal val="#ppt_w"/>
                                          </p:val>
                                        </p:tav>
                                      </p:tavLst>
                                    </p:anim>
                                    <p:anim calcmode="lin" valueType="num">
                                      <p:cBhvr>
                                        <p:cTn id="34" dur="500" fill="hold"/>
                                        <p:tgtEl>
                                          <p:spTgt spid="50"/>
                                        </p:tgtEl>
                                        <p:attrNameLst>
                                          <p:attrName>ppt_h</p:attrName>
                                        </p:attrNameLst>
                                      </p:cBhvr>
                                      <p:tavLst>
                                        <p:tav tm="0">
                                          <p:val>
                                            <p:fltVal val="0"/>
                                          </p:val>
                                        </p:tav>
                                        <p:tav tm="100000">
                                          <p:val>
                                            <p:strVal val="#ppt_h"/>
                                          </p:val>
                                        </p:tav>
                                      </p:tavLst>
                                    </p:anim>
                                    <p:animEffect transition="in" filter="fade" prLst="">
                                      <p:cBhvr>
                                        <p:cTn id="35" dur="500"/>
                                        <p:tgtEl>
                                          <p:spTgt spid="50"/>
                                        </p:tgtEl>
                                      </p:cBhvr>
                                    </p:animEffect>
                                  </p:childTnLst>
                                </p:cTn>
                              </p:par>
                              <p:par>
                                <p:cTn id="36" presetID="53" presetClass="entr" presetSubtype="0" dur="500" fill="hold" grpId="6" nodeType="withEffect">
                                  <p:stCondLst>
                                    <p:cond delay="1000"/>
                                  </p:stCondLst>
                                  <p:childTnLst>
                                    <p:set>
                                      <p:cBhvr>
                                        <p:cTn id="37" dur="1" fill="hold">
                                          <p:stCondLst>
                                            <p:cond delay="0"/>
                                          </p:stCondLst>
                                        </p:cTn>
                                        <p:tgtEl>
                                          <p:spTgt spid="51"/>
                                        </p:tgtEl>
                                        <p:attrNameLst>
                                          <p:attrName>style.visibility</p:attrName>
                                        </p:attrNameLst>
                                      </p:cBhvr>
                                      <p:to>
                                        <p:strVal val="visible"/>
                                      </p:to>
                                    </p:set>
                                    <p:anim calcmode="lin" valueType="num">
                                      <p:cBhvr>
                                        <p:cTn id="38" dur="500" fill="hold"/>
                                        <p:tgtEl>
                                          <p:spTgt spid="51"/>
                                        </p:tgtEl>
                                        <p:attrNameLst>
                                          <p:attrName>ppt_w</p:attrName>
                                        </p:attrNameLst>
                                      </p:cBhvr>
                                      <p:tavLst>
                                        <p:tav tm="0">
                                          <p:val>
                                            <p:fltVal val="0"/>
                                          </p:val>
                                        </p:tav>
                                        <p:tav tm="100000">
                                          <p:val>
                                            <p:strVal val="#ppt_w"/>
                                          </p:val>
                                        </p:tav>
                                      </p:tavLst>
                                    </p:anim>
                                    <p:anim calcmode="lin" valueType="num">
                                      <p:cBhvr>
                                        <p:cTn id="39" dur="500" fill="hold"/>
                                        <p:tgtEl>
                                          <p:spTgt spid="51"/>
                                        </p:tgtEl>
                                        <p:attrNameLst>
                                          <p:attrName>ppt_h</p:attrName>
                                        </p:attrNameLst>
                                      </p:cBhvr>
                                      <p:tavLst>
                                        <p:tav tm="0">
                                          <p:val>
                                            <p:fltVal val="0"/>
                                          </p:val>
                                        </p:tav>
                                        <p:tav tm="100000">
                                          <p:val>
                                            <p:strVal val="#ppt_h"/>
                                          </p:val>
                                        </p:tav>
                                      </p:tavLst>
                                    </p:anim>
                                    <p:animEffect transition="in" filter="fade" prLst="">
                                      <p:cBhvr>
                                        <p:cTn id="40" dur="500"/>
                                        <p:tgtEl>
                                          <p:spTgt spid="51"/>
                                        </p:tgtEl>
                                      </p:cBhvr>
                                    </p:animEffect>
                                  </p:childTnLst>
                                </p:cTn>
                              </p:par>
                            </p:childTnLst>
                          </p:cTn>
                        </p:par>
                        <p:par>
                          <p:cTn id="41" fill="hold" nodeType="afterGroup">
                            <p:stCondLst>
                              <p:cond delay="3000"/>
                            </p:stCondLst>
                            <p:childTnLst>
                              <p:par>
                                <p:cTn id="42" presetID="22" presetClass="entr" presetSubtype="8" dur="500" fill="hold" nodeType="afterEffect">
                                  <p:stCondLst>
                                    <p:cond delay="1900"/>
                                  </p:stCondLst>
                                  <p:childTnLst>
                                    <p:set>
                                      <p:cBhvr>
                                        <p:cTn id="43" dur="1" fill="hold">
                                          <p:stCondLst>
                                            <p:cond delay="0"/>
                                          </p:stCondLst>
                                        </p:cTn>
                                        <p:tgtEl>
                                          <p:spTgt spid="52"/>
                                        </p:tgtEl>
                                        <p:attrNameLst>
                                          <p:attrName>style.visibility</p:attrName>
                                        </p:attrNameLst>
                                      </p:cBhvr>
                                      <p:to>
                                        <p:strVal val="visible"/>
                                      </p:to>
                                    </p:set>
                                    <p:animEffect transition="in" filter="wipe(left)" prLst="">
                                      <p:cBhvr>
                                        <p:cTn id="44" dur="500"/>
                                        <p:tgtEl>
                                          <p:spTgt spid="52"/>
                                        </p:tgtEl>
                                      </p:cBhvr>
                                    </p:animEffect>
                                  </p:childTnLst>
                                </p:cTn>
                              </p:par>
                              <p:par>
                                <p:cTn id="45" presetID="2" presetClass="entr" presetSubtype="2" dur="750" decel="53300" fill="hold" grpId="0" nodeType="withEffect">
                                  <p:stCondLst>
                                    <p:cond delay="1900"/>
                                  </p:stCondLst>
                                  <p:childTnLst>
                                    <p:set>
                                      <p:cBhvr>
                                        <p:cTn id="46" dur="1" fill="hold">
                                          <p:stCondLst>
                                            <p:cond delay="0"/>
                                          </p:stCondLst>
                                        </p:cTn>
                                        <p:tgtEl>
                                          <p:spTgt spid="45"/>
                                        </p:tgtEl>
                                        <p:attrNameLst>
                                          <p:attrName>style.visibility</p:attrName>
                                        </p:attrNameLst>
                                      </p:cBhvr>
                                      <p:to>
                                        <p:strVal val="visible"/>
                                      </p:to>
                                    </p:set>
                                    <p:anim calcmode="lin" valueType="num">
                                      <p:cBhvr additive="base">
                                        <p:cTn id="47" dur="750" fill="hold"/>
                                        <p:tgtEl>
                                          <p:spTgt spid="45"/>
                                        </p:tgtEl>
                                        <p:attrNameLst>
                                          <p:attrName>ppt_x</p:attrName>
                                        </p:attrNameLst>
                                      </p:cBhvr>
                                      <p:tavLst>
                                        <p:tav tm="0">
                                          <p:val>
                                            <p:strVal val="1+#ppt_w/2"/>
                                          </p:val>
                                        </p:tav>
                                        <p:tav tm="100000">
                                          <p:val>
                                            <p:strVal val="#ppt_x"/>
                                          </p:val>
                                        </p:tav>
                                      </p:tavLst>
                                    </p:anim>
                                    <p:anim calcmode="lin" valueType="num">
                                      <p:cBhvr additive="base">
                                        <p:cTn id="48" dur="750" fill="hold"/>
                                        <p:tgtEl>
                                          <p:spTgt spid="45"/>
                                        </p:tgtEl>
                                        <p:attrNameLst>
                                          <p:attrName>ppt_y</p:attrName>
                                        </p:attrNameLst>
                                      </p:cBhvr>
                                      <p:tavLst>
                                        <p:tav tm="0">
                                          <p:val>
                                            <p:strVal val="#ppt_y"/>
                                          </p:val>
                                        </p:tav>
                                        <p:tav tm="100000">
                                          <p:val>
                                            <p:strVal val="#ppt_y"/>
                                          </p:val>
                                        </p:tav>
                                      </p:tavLst>
                                    </p:anim>
                                  </p:childTnLst>
                                </p:cTn>
                              </p:par>
                            </p:childTnLst>
                          </p:cTn>
                        </p:par>
                        <p:par>
                          <p:cTn id="49" fill="hold" nodeType="afterGroup">
                            <p:stCondLst>
                              <p:cond delay="5650"/>
                            </p:stCondLst>
                            <p:childTnLst>
                              <p:par>
                                <p:cTn id="50" presetID="22" presetClass="entr" presetSubtype="8" dur="500" fill="hold" nodeType="afterEffect">
                                  <p:stCondLst>
                                    <p:cond delay="2650"/>
                                  </p:stCondLst>
                                  <p:childTnLst>
                                    <p:set>
                                      <p:cBhvr>
                                        <p:cTn id="51" dur="1" fill="hold">
                                          <p:stCondLst>
                                            <p:cond delay="0"/>
                                          </p:stCondLst>
                                        </p:cTn>
                                        <p:tgtEl>
                                          <p:spTgt spid="57"/>
                                        </p:tgtEl>
                                        <p:attrNameLst>
                                          <p:attrName>style.visibility</p:attrName>
                                        </p:attrNameLst>
                                      </p:cBhvr>
                                      <p:to>
                                        <p:strVal val="visible"/>
                                      </p:to>
                                    </p:set>
                                    <p:animEffect transition="in" filter="wipe(left)" prLst="">
                                      <p:cBhvr>
                                        <p:cTn id="52" dur="500"/>
                                        <p:tgtEl>
                                          <p:spTgt spid="57"/>
                                        </p:tgtEl>
                                      </p:cBhvr>
                                    </p:animEffect>
                                  </p:childTnLst>
                                </p:cTn>
                              </p:par>
                              <p:par>
                                <p:cTn id="53" presetID="2" presetClass="entr" presetSubtype="2" dur="750" decel="53300" fill="hold" grpId="7" nodeType="withEffect">
                                  <p:stCondLst>
                                    <p:cond delay="2650"/>
                                  </p:stCondLst>
                                  <p:childTnLst>
                                    <p:set>
                                      <p:cBhvr>
                                        <p:cTn id="54" dur="1" fill="hold">
                                          <p:stCondLst>
                                            <p:cond delay="0"/>
                                          </p:stCondLst>
                                        </p:cTn>
                                        <p:tgtEl>
                                          <p:spTgt spid="55"/>
                                        </p:tgtEl>
                                        <p:attrNameLst>
                                          <p:attrName>style.visibility</p:attrName>
                                        </p:attrNameLst>
                                      </p:cBhvr>
                                      <p:to>
                                        <p:strVal val="visible"/>
                                      </p:to>
                                    </p:set>
                                    <p:anim calcmode="lin" valueType="num">
                                      <p:cBhvr additive="base">
                                        <p:cTn id="55" dur="750" fill="hold"/>
                                        <p:tgtEl>
                                          <p:spTgt spid="55"/>
                                        </p:tgtEl>
                                        <p:attrNameLst>
                                          <p:attrName>ppt_x</p:attrName>
                                        </p:attrNameLst>
                                      </p:cBhvr>
                                      <p:tavLst>
                                        <p:tav tm="0">
                                          <p:val>
                                            <p:strVal val="1+#ppt_w/2"/>
                                          </p:val>
                                        </p:tav>
                                        <p:tav tm="100000">
                                          <p:val>
                                            <p:strVal val="#ppt_x"/>
                                          </p:val>
                                        </p:tav>
                                      </p:tavLst>
                                    </p:anim>
                                    <p:anim calcmode="lin" valueType="num">
                                      <p:cBhvr additive="base">
                                        <p:cTn id="56" dur="750" fill="hold"/>
                                        <p:tgtEl>
                                          <p:spTgt spid="55"/>
                                        </p:tgtEl>
                                        <p:attrNameLst>
                                          <p:attrName>ppt_y</p:attrName>
                                        </p:attrNameLst>
                                      </p:cBhvr>
                                      <p:tavLst>
                                        <p:tav tm="0">
                                          <p:val>
                                            <p:strVal val="#ppt_y"/>
                                          </p:val>
                                        </p:tav>
                                        <p:tav tm="100000">
                                          <p:val>
                                            <p:strVal val="#ppt_y"/>
                                          </p:val>
                                        </p:tav>
                                      </p:tavLst>
                                    </p:anim>
                                  </p:childTnLst>
                                </p:cTn>
                              </p:par>
                            </p:childTnLst>
                          </p:cTn>
                        </p:par>
                        <p:par>
                          <p:cTn id="57" fill="hold" nodeType="afterGroup">
                            <p:stCondLst>
                              <p:cond delay="9050"/>
                            </p:stCondLst>
                            <p:childTnLst>
                              <p:par>
                                <p:cTn id="58" presetID="22" presetClass="entr" presetSubtype="8" dur="500" fill="hold" nodeType="afterEffect">
                                  <p:stCondLst>
                                    <p:cond delay="3400"/>
                                  </p:stCondLst>
                                  <p:childTnLst>
                                    <p:set>
                                      <p:cBhvr>
                                        <p:cTn id="59" dur="1" fill="hold">
                                          <p:stCondLst>
                                            <p:cond delay="0"/>
                                          </p:stCondLst>
                                        </p:cTn>
                                        <p:tgtEl>
                                          <p:spTgt spid="60"/>
                                        </p:tgtEl>
                                        <p:attrNameLst>
                                          <p:attrName>style.visibility</p:attrName>
                                        </p:attrNameLst>
                                      </p:cBhvr>
                                      <p:to>
                                        <p:strVal val="visible"/>
                                      </p:to>
                                    </p:set>
                                    <p:animEffect transition="in" filter="wipe(left)" prLst="">
                                      <p:cBhvr>
                                        <p:cTn id="60" dur="500"/>
                                        <p:tgtEl>
                                          <p:spTgt spid="60"/>
                                        </p:tgtEl>
                                      </p:cBhvr>
                                    </p:animEffect>
                                  </p:childTnLst>
                                </p:cTn>
                              </p:par>
                              <p:par>
                                <p:cTn id="61" presetID="2" presetClass="entr" presetSubtype="2" dur="750" decel="53300" fill="hold" grpId="8" nodeType="withEffect">
                                  <p:stCondLst>
                                    <p:cond delay="3400"/>
                                  </p:stCondLst>
                                  <p:childTnLst>
                                    <p:set>
                                      <p:cBhvr>
                                        <p:cTn id="62" dur="1" fill="hold">
                                          <p:stCondLst>
                                            <p:cond delay="0"/>
                                          </p:stCondLst>
                                        </p:cTn>
                                        <p:tgtEl>
                                          <p:spTgt spid="56"/>
                                        </p:tgtEl>
                                        <p:attrNameLst>
                                          <p:attrName>style.visibility</p:attrName>
                                        </p:attrNameLst>
                                      </p:cBhvr>
                                      <p:to>
                                        <p:strVal val="visible"/>
                                      </p:to>
                                    </p:set>
                                    <p:anim calcmode="lin" valueType="num">
                                      <p:cBhvr additive="base">
                                        <p:cTn id="63" dur="750" fill="hold"/>
                                        <p:tgtEl>
                                          <p:spTgt spid="56"/>
                                        </p:tgtEl>
                                        <p:attrNameLst>
                                          <p:attrName>ppt_x</p:attrName>
                                        </p:attrNameLst>
                                      </p:cBhvr>
                                      <p:tavLst>
                                        <p:tav tm="0">
                                          <p:val>
                                            <p:strVal val="1+#ppt_w/2"/>
                                          </p:val>
                                        </p:tav>
                                        <p:tav tm="100000">
                                          <p:val>
                                            <p:strVal val="#ppt_x"/>
                                          </p:val>
                                        </p:tav>
                                      </p:tavLst>
                                    </p:anim>
                                    <p:anim calcmode="lin" valueType="num">
                                      <p:cBhvr additive="base">
                                        <p:cTn id="64" dur="750" fill="hold"/>
                                        <p:tgtEl>
                                          <p:spTgt spid="5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p:bldP spid="46" grpId="1"/>
      <p:bldP spid="47" grpId="2"/>
      <p:bldP spid="48" grpId="3"/>
      <p:bldP spid="49" grpId="4"/>
      <p:bldP spid="50" grpId="5"/>
      <p:bldP spid="51" grpId="6"/>
      <p:bldP spid="55" grpId="7"/>
      <p:bldP spid="56" grpId="8"/>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a:off x="5238902" y="1764897"/>
            <a:ext cx="1714197" cy="2098073"/>
            <a:chOff x="3929176" y="1395682"/>
            <a:chExt cx="1285648" cy="1573555"/>
          </a:xfrm>
        </p:grpSpPr>
        <p:sp>
          <p:nvSpPr>
            <p:cNvPr id="11" name="Oval 25"/>
            <p:cNvSpPr/>
            <p:nvPr/>
          </p:nvSpPr>
          <p:spPr>
            <a:xfrm>
              <a:off x="3929176" y="1395682"/>
              <a:ext cx="1285648" cy="1285646"/>
            </a:xfrm>
            <a:prstGeom prst="parallelogram">
              <a:avLst/>
            </a:prstGeom>
            <a:solidFill>
              <a:srgbClr val="5C7FC8"/>
            </a:solidFill>
            <a:ln w="28575">
              <a:noFill/>
            </a:ln>
            <a:effectLst/>
          </p:spPr>
          <p:style>
            <a:lnRef idx="1">
              <a:schemeClr val="accent1"/>
            </a:lnRef>
            <a:fillRef idx="3">
              <a:schemeClr val="accent1"/>
            </a:fillRef>
            <a:effectRef idx="2">
              <a:schemeClr val="accent1"/>
            </a:effectRef>
            <a:fontRef idx="minor">
              <a:schemeClr val="lt1"/>
            </a:fontRef>
          </p:style>
          <p:txBody>
            <a:bodyPr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p:txBody>
        </p:sp>
        <p:sp>
          <p:nvSpPr>
            <p:cNvPr id="12" name="TextBox 2"/>
            <p:cNvSpPr txBox="1"/>
            <p:nvPr/>
          </p:nvSpPr>
          <p:spPr>
            <a:xfrm>
              <a:off x="4185572" y="1713469"/>
              <a:ext cx="1029252" cy="1255768"/>
            </a:xfrm>
            <a:prstGeom prst="rect">
              <a:avLst/>
            </a:prstGeom>
            <a:noFill/>
          </p:spPr>
          <p:txBody>
            <a:bodyPr wrap="square" lIns="0" tIns="0" rIns="0" bIns="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8800" b="1">
                  <a:solidFill>
                    <a:schemeClr val="bg1"/>
                  </a:solidFill>
                  <a:latin typeface="宋体"/>
                  <a:ea typeface="+mj-ea"/>
                  <a:cs typeface="+mn-ea"/>
                  <a:sym typeface="宋体"/>
                </a:rPr>
                <a:t>3</a:t>
              </a:r>
            </a:p>
          </p:txBody>
        </p:sp>
      </p:grpSp>
      <p:sp>
        <p:nvSpPr>
          <p:cNvPr id="14" name="TextBox 46"/>
          <p:cNvSpPr txBox="1"/>
          <p:nvPr/>
        </p:nvSpPr>
        <p:spPr>
          <a:xfrm>
            <a:off x="1199456" y="3627508"/>
            <a:ext cx="10134949" cy="1041720"/>
          </a:xfrm>
          <a:prstGeom prst="rect">
            <a:avLst/>
          </a:prstGeom>
          <a:noFill/>
        </p:spPr>
        <p:txBody>
          <a:bodyPr wrap="none" lIns="0" tIns="0" rIns="0" bIns="0" anchor="ctr" anchorCtr="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333" b="1">
                <a:solidFill>
                  <a:schemeClr val="tx1">
                    <a:lumMod val="75000"/>
                    <a:lumOff val="25000"/>
                  </a:schemeClr>
                </a:solidFill>
                <a:latin typeface="宋体"/>
                <a:ea typeface="+mn-ea"/>
                <a:cs typeface="+mn-ea"/>
                <a:sym typeface="宋体"/>
              </a:rPr>
              <a:t>技术细节</a:t>
            </a:r>
          </a:p>
        </p:txBody>
      </p:sp>
      <p:pic>
        <p:nvPicPr>
          <p:cNvPr id="8" name="图片 7"/>
          <p:cNvPicPr>
            <a:picLocks noChangeAspect="1"/>
          </p:cNvPicPr>
          <p:nvPr/>
        </p:nvPicPr>
        <p:blipFill>
          <a:blip r:embed="rId2"/>
          <a:stretch>
            <a:fillRect/>
          </a:stretch>
        </p:blipFill>
        <p:spPr>
          <a:xfrm>
            <a:off x="7248128" y="1508787"/>
            <a:ext cx="5179051" cy="5604933"/>
          </a:xfrm>
          <a:prstGeom prst="rect">
            <a:avLst/>
          </a:prstGeom>
        </p:spPr>
      </p:pic>
      <p:pic>
        <p:nvPicPr>
          <p:cNvPr id="10" name="图片 9"/>
          <p:cNvPicPr>
            <a:picLocks noChangeAspect="1"/>
          </p:cNvPicPr>
          <p:nvPr/>
        </p:nvPicPr>
        <p:blipFill>
          <a:blip r:embed="rId3"/>
          <a:stretch>
            <a:fillRect/>
          </a:stretch>
        </p:blipFill>
        <p:spPr>
          <a:xfrm>
            <a:off x="-144693" y="0"/>
            <a:ext cx="4942101" cy="5080000"/>
          </a:xfrm>
          <a:prstGeom prst="rect">
            <a:avLst/>
          </a:prstGeom>
        </p:spPr>
      </p:pic>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rLst="">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7" presetClass="entr" presetSubtype="0" dur="100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rLst="">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53" presetClass="entr" presetSubtype="0" dur="50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500" fill="hold"/>
                                        <p:tgtEl>
                                          <p:spTgt spid="9"/>
                                        </p:tgtEl>
                                        <p:attrNameLst>
                                          <p:attrName>ppt_w</p:attrName>
                                        </p:attrNameLst>
                                      </p:cBhvr>
                                      <p:tavLst>
                                        <p:tav tm="0">
                                          <p:val>
                                            <p:fltVal val="0"/>
                                          </p:val>
                                        </p:tav>
                                        <p:tav tm="100000">
                                          <p:val>
                                            <p:strVal val="#ppt_w"/>
                                          </p:val>
                                        </p:tav>
                                      </p:tavLst>
                                    </p:anim>
                                    <p:anim calcmode="lin" valueType="num">
                                      <p:cBhvr>
                                        <p:cTn id="20" dur="500" fill="hold"/>
                                        <p:tgtEl>
                                          <p:spTgt spid="9"/>
                                        </p:tgtEl>
                                        <p:attrNameLst>
                                          <p:attrName>ppt_h</p:attrName>
                                        </p:attrNameLst>
                                      </p:cBhvr>
                                      <p:tavLst>
                                        <p:tav tm="0">
                                          <p:val>
                                            <p:fltVal val="0"/>
                                          </p:val>
                                        </p:tav>
                                        <p:tav tm="100000">
                                          <p:val>
                                            <p:strVal val="#ppt_h"/>
                                          </p:val>
                                        </p:tav>
                                      </p:tavLst>
                                    </p:anim>
                                    <p:animEffect transition="in" filter="fade" prLst="">
                                      <p:cBhvr>
                                        <p:cTn id="2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2"/>
          <a:stretch>
            <a:fillRect/>
          </a:stretch>
        </p:blipFill>
        <p:spPr>
          <a:xfrm>
            <a:off x="0" y="0"/>
            <a:ext cx="12191999" cy="6858000"/>
          </a:xfrm>
          <a:prstGeom prst="rect">
            <a:avLst/>
          </a:prstGeom>
        </p:spPr>
      </p:pic>
      <p:pic>
        <p:nvPicPr>
          <p:cNvPr id="2" name="图片 1"/>
          <p:cNvPicPr>
            <a:picLocks noChangeAspect="1"/>
          </p:cNvPicPr>
          <p:nvPr/>
        </p:nvPicPr>
        <p:blipFill>
          <a:blip r:embed="rId3"/>
          <a:stretch>
            <a:fillRect/>
          </a:stretch>
        </p:blipFill>
        <p:spPr>
          <a:xfrm>
            <a:off x="8931949" y="3321549"/>
            <a:ext cx="3404742" cy="3684720"/>
          </a:xfrm>
          <a:prstGeom prst="rect">
            <a:avLst/>
          </a:prstGeom>
        </p:spPr>
      </p:pic>
      <p:pic>
        <p:nvPicPr>
          <p:cNvPr id="4" name="图片 3"/>
          <p:cNvPicPr>
            <a:picLocks noChangeAspect="1"/>
          </p:cNvPicPr>
          <p:nvPr/>
        </p:nvPicPr>
        <p:blipFill>
          <a:blip r:embed="rId4"/>
          <a:stretch>
            <a:fillRect/>
          </a:stretch>
        </p:blipFill>
        <p:spPr>
          <a:xfrm>
            <a:off x="-135175" y="0"/>
            <a:ext cx="2565331" cy="2636912"/>
          </a:xfrm>
          <a:prstGeom prst="rect">
            <a:avLst/>
          </a:prstGeom>
        </p:spPr>
      </p:pic>
      <p:sp>
        <p:nvSpPr>
          <p:cNvPr id="50" name="TextBox 86"/>
          <p:cNvSpPr txBox="1"/>
          <p:nvPr/>
        </p:nvSpPr>
        <p:spPr>
          <a:xfrm>
            <a:off x="1991544" y="155330"/>
            <a:ext cx="9793088" cy="615553"/>
          </a:xfrm>
          <a:prstGeom prst="rect">
            <a:avLst/>
          </a:prstGeom>
          <a:noFill/>
        </p:spPr>
        <p:txBody>
          <a:bodyPr wrap="square" rtlCol="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宋体"/>
                <a:ea typeface="+mn-ea"/>
                <a:cs typeface="+mn-ea"/>
                <a:sym typeface="宋体"/>
              </a:rPr>
              <a:t>技术细节</a:t>
            </a:r>
          </a:p>
        </p:txBody>
      </p:sp>
      <p:sp>
        <p:nvSpPr>
          <p:cNvPr id="51" name="New shape"/>
          <p:cNvSpPr/>
          <p:nvPr/>
        </p:nvSpPr>
        <p:spPr>
          <a:xfrm>
            <a:off x="1117600" y="2362200"/>
            <a:ext cx="635000" cy="63500"/>
          </a:xfrm>
          <a:prstGeom prst="rect">
            <a:avLst/>
          </a:prstGeom>
          <a:solidFill>
            <a:srgbClr val="5656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p>
        </p:txBody>
      </p:sp>
      <p:pic>
        <p:nvPicPr>
          <p:cNvPr id="52" name="New picture"/>
          <p:cNvPicPr/>
          <p:nvPr/>
        </p:nvPicPr>
        <p:blipFill>
          <a:blip r:embed="rId5"/>
          <a:stretch>
            <a:fillRect/>
          </a:stretch>
        </p:blipFill>
        <p:spPr>
          <a:xfrm>
            <a:off x="4927600" y="2044700"/>
            <a:ext cx="6134100" cy="3454400"/>
          </a:xfrm>
          <a:prstGeom prst="rect">
            <a:avLst/>
          </a:prstGeom>
          <a:ln>
            <a:solidFill>
              <a:srgbClr val="FFFFFF">
                <a:alpha val="0"/>
              </a:srgbClr>
            </a:solidFill>
          </a:ln>
        </p:spPr>
      </p:pic>
      <p:sp>
        <p:nvSpPr>
          <p:cNvPr id="53" name="New shape"/>
          <p:cNvSpPr/>
          <p:nvPr/>
        </p:nvSpPr>
        <p:spPr>
          <a:xfrm>
            <a:off x="1117600" y="2006600"/>
            <a:ext cx="3606800" cy="3302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ctr">
            <a:normAutofit fontScale="90000" lnSpcReduction="20000"/>
          </a:bodyP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0" algn="l">
              <a:lnSpc>
                <a:spcPct val="100000"/>
              </a:lnSpc>
            </a:pPr>
            <a:r>
              <a:rPr sz="3000" b="1">
                <a:solidFill>
                  <a:srgbClr val="000000"/>
                </a:solidFill>
                <a:latin typeface="宋体"/>
              </a:rPr>
              <a:t>计算机视觉技术</a:t>
            </a:r>
          </a:p>
        </p:txBody>
      </p:sp>
      <p:sp>
        <p:nvSpPr>
          <p:cNvPr id="54" name="New shape"/>
          <p:cNvSpPr/>
          <p:nvPr/>
        </p:nvSpPr>
        <p:spPr>
          <a:xfrm>
            <a:off x="1117600" y="2451100"/>
            <a:ext cx="3606800" cy="30861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a:bodyP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0" algn="l">
              <a:lnSpc>
                <a:spcPct val="125000"/>
              </a:lnSpc>
            </a:pPr>
            <a:r>
              <a:rPr sz="2100" b="0">
                <a:solidFill>
                  <a:srgbClr val="000000"/>
                </a:solidFill>
                <a:latin typeface="宋体"/>
              </a:rPr>
              <a:t>计算机视觉技术是AI菜品识别收银机的核心技术之一。它通过高清晰度摄像头捕捉餐盘上的菜品图像，然后使用图像处理技术对图像进行分析和处理。这个过程包括色彩校正、去噪、特征提取等操作，以获取准确的菜品信息</a:t>
            </a:r>
          </a:p>
        </p:txBody>
      </p:sp>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rLst="">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7" presetClass="entr" presetSubtype="0" dur="100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rLst="">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par>
                          <p:cTn id="15" fill="hold" nodeType="afterGroup">
                            <p:stCondLst>
                              <p:cond delay="1000"/>
                            </p:stCondLst>
                            <p:childTnLst>
                              <p:par>
                                <p:cTn id="16" presetID="23" presetClass="entr" presetSubtype="16" dur="300" fill="hold" grpId="0" nodeType="afterEffect">
                                  <p:stCondLst>
                                    <p:cond delay="1000"/>
                                  </p:stCondLst>
                                  <p:childTnLst>
                                    <p:set>
                                      <p:cBhvr>
                                        <p:cTn id="17" dur="1" fill="hold">
                                          <p:stCondLst>
                                            <p:cond delay="0"/>
                                          </p:stCondLst>
                                        </p:cTn>
                                        <p:tgtEl>
                                          <p:spTgt spid="51"/>
                                        </p:tgtEl>
                                        <p:attrNameLst>
                                          <p:attrName>style.visibility</p:attrName>
                                        </p:attrNameLst>
                                      </p:cBhvr>
                                      <p:to>
                                        <p:strVal val="visible"/>
                                      </p:to>
                                    </p:set>
                                    <p:anim calcmode="lin" valueType="num">
                                      <p:cBhvr>
                                        <p:cTn id="18" dur="300" fill="hold"/>
                                        <p:tgtEl>
                                          <p:spTgt spid="51"/>
                                        </p:tgtEl>
                                        <p:attrNameLst>
                                          <p:attrName>ppt_w</p:attrName>
                                        </p:attrNameLst>
                                      </p:cBhvr>
                                      <p:tavLst>
                                        <p:tav tm="0">
                                          <p:val>
                                            <p:fltVal val="0"/>
                                          </p:val>
                                        </p:tav>
                                        <p:tav tm="100000">
                                          <p:val>
                                            <p:strVal val="#ppt_w"/>
                                          </p:val>
                                        </p:tav>
                                      </p:tavLst>
                                    </p:anim>
                                    <p:anim calcmode="lin" valueType="num">
                                      <p:cBhvr>
                                        <p:cTn id="19" dur="300" fill="hold"/>
                                        <p:tgtEl>
                                          <p:spTgt spid="51"/>
                                        </p:tgtEl>
                                        <p:attrNameLst>
                                          <p:attrName>ppt_h</p:attrName>
                                        </p:attrNameLst>
                                      </p:cBhvr>
                                      <p:tavLst>
                                        <p:tav tm="0">
                                          <p:val>
                                            <p:fltVal val="0"/>
                                          </p:val>
                                        </p:tav>
                                        <p:tav tm="100000">
                                          <p:val>
                                            <p:strVal val="#ppt_h"/>
                                          </p:val>
                                        </p:tav>
                                      </p:tavLst>
                                    </p:anim>
                                  </p:childTnLst>
                                </p:cTn>
                              </p:par>
                            </p:childTnLst>
                          </p:cTn>
                        </p:par>
                        <p:par>
                          <p:cTn id="20" fill="hold" nodeType="afterGroup">
                            <p:stCondLst>
                              <p:cond delay="2300"/>
                            </p:stCondLst>
                            <p:childTnLst>
                              <p:par>
                                <p:cTn id="21" presetID="23" presetClass="entr" presetSubtype="16" dur="200" fill="hold" grpId="1" nodeType="afterEffect">
                                  <p:stCondLst>
                                    <p:cond delay="1300"/>
                                  </p:stCondLst>
                                  <p:childTnLst>
                                    <p:set>
                                      <p:cBhvr>
                                        <p:cTn id="22" dur="1" fill="hold">
                                          <p:stCondLst>
                                            <p:cond delay="0"/>
                                          </p:stCondLst>
                                        </p:cTn>
                                        <p:tgtEl>
                                          <p:spTgt spid="52"/>
                                        </p:tgtEl>
                                        <p:attrNameLst>
                                          <p:attrName>style.visibility</p:attrName>
                                        </p:attrNameLst>
                                      </p:cBhvr>
                                      <p:to>
                                        <p:strVal val="visible"/>
                                      </p:to>
                                    </p:set>
                                    <p:anim calcmode="lin" valueType="num">
                                      <p:cBhvr>
                                        <p:cTn id="23" dur="200" fill="hold"/>
                                        <p:tgtEl>
                                          <p:spTgt spid="52"/>
                                        </p:tgtEl>
                                        <p:attrNameLst>
                                          <p:attrName>ppt_w</p:attrName>
                                        </p:attrNameLst>
                                      </p:cBhvr>
                                      <p:tavLst>
                                        <p:tav tm="0">
                                          <p:val>
                                            <p:fltVal val="0"/>
                                          </p:val>
                                        </p:tav>
                                        <p:tav tm="100000">
                                          <p:val>
                                            <p:strVal val="#ppt_w"/>
                                          </p:val>
                                        </p:tav>
                                      </p:tavLst>
                                    </p:anim>
                                    <p:anim calcmode="lin" valueType="num">
                                      <p:cBhvr>
                                        <p:cTn id="24" dur="200" fill="hold"/>
                                        <p:tgtEl>
                                          <p:spTgt spid="52"/>
                                        </p:tgtEl>
                                        <p:attrNameLst>
                                          <p:attrName>ppt_h</p:attrName>
                                        </p:attrNameLst>
                                      </p:cBhvr>
                                      <p:tavLst>
                                        <p:tav tm="0">
                                          <p:val>
                                            <p:fltVal val="0"/>
                                          </p:val>
                                        </p:tav>
                                        <p:tav tm="100000">
                                          <p:val>
                                            <p:strVal val="#ppt_h"/>
                                          </p:val>
                                        </p:tav>
                                      </p:tavLst>
                                    </p:anim>
                                  </p:childTnLst>
                                </p:cTn>
                              </p:par>
                            </p:childTnLst>
                          </p:cTn>
                        </p:par>
                        <p:par>
                          <p:cTn id="25" fill="hold" nodeType="afterGroup">
                            <p:stCondLst>
                              <p:cond delay="3800"/>
                            </p:stCondLst>
                            <p:childTnLst>
                              <p:par>
                                <p:cTn id="26" presetID="23" presetClass="entr" presetSubtype="16" dur="200" fill="hold" grpId="2" nodeType="afterEffect">
                                  <p:stCondLst>
                                    <p:cond delay="1500"/>
                                  </p:stCondLst>
                                  <p:childTnLst>
                                    <p:set>
                                      <p:cBhvr>
                                        <p:cTn id="27" dur="1" fill="hold">
                                          <p:stCondLst>
                                            <p:cond delay="0"/>
                                          </p:stCondLst>
                                        </p:cTn>
                                        <p:tgtEl>
                                          <p:spTgt spid="53"/>
                                        </p:tgtEl>
                                        <p:attrNameLst>
                                          <p:attrName>style.visibility</p:attrName>
                                        </p:attrNameLst>
                                      </p:cBhvr>
                                      <p:to>
                                        <p:strVal val="visible"/>
                                      </p:to>
                                    </p:set>
                                    <p:anim calcmode="lin" valueType="num">
                                      <p:cBhvr>
                                        <p:cTn id="28" dur="200" fill="hold"/>
                                        <p:tgtEl>
                                          <p:spTgt spid="53"/>
                                        </p:tgtEl>
                                        <p:attrNameLst>
                                          <p:attrName>ppt_w</p:attrName>
                                        </p:attrNameLst>
                                      </p:cBhvr>
                                      <p:tavLst>
                                        <p:tav tm="0">
                                          <p:val>
                                            <p:fltVal val="0"/>
                                          </p:val>
                                        </p:tav>
                                        <p:tav tm="100000">
                                          <p:val>
                                            <p:strVal val="#ppt_w"/>
                                          </p:val>
                                        </p:tav>
                                      </p:tavLst>
                                    </p:anim>
                                    <p:anim calcmode="lin" valueType="num">
                                      <p:cBhvr>
                                        <p:cTn id="29" dur="200" fill="hold"/>
                                        <p:tgtEl>
                                          <p:spTgt spid="53"/>
                                        </p:tgtEl>
                                        <p:attrNameLst>
                                          <p:attrName>ppt_h</p:attrName>
                                        </p:attrNameLst>
                                      </p:cBhvr>
                                      <p:tavLst>
                                        <p:tav tm="0">
                                          <p:val>
                                            <p:fltVal val="0"/>
                                          </p:val>
                                        </p:tav>
                                        <p:tav tm="100000">
                                          <p:val>
                                            <p:strVal val="#ppt_h"/>
                                          </p:val>
                                        </p:tav>
                                      </p:tavLst>
                                    </p:anim>
                                  </p:childTnLst>
                                </p:cTn>
                              </p:par>
                            </p:childTnLst>
                          </p:cTn>
                        </p:par>
                        <p:par>
                          <p:cTn id="30" fill="hold" nodeType="afterGroup">
                            <p:stCondLst>
                              <p:cond delay="5500"/>
                            </p:stCondLst>
                            <p:childTnLst>
                              <p:par>
                                <p:cTn id="31" presetID="23" presetClass="entr" presetSubtype="16" dur="200" fill="hold" grpId="3" nodeType="afterEffect">
                                  <p:stCondLst>
                                    <p:cond delay="1700"/>
                                  </p:stCondLst>
                                  <p:childTnLst>
                                    <p:set>
                                      <p:cBhvr>
                                        <p:cTn id="32" dur="1" fill="hold">
                                          <p:stCondLst>
                                            <p:cond delay="0"/>
                                          </p:stCondLst>
                                        </p:cTn>
                                        <p:tgtEl>
                                          <p:spTgt spid="54"/>
                                        </p:tgtEl>
                                        <p:attrNameLst>
                                          <p:attrName>style.visibility</p:attrName>
                                        </p:attrNameLst>
                                      </p:cBhvr>
                                      <p:to>
                                        <p:strVal val="visible"/>
                                      </p:to>
                                    </p:set>
                                    <p:anim calcmode="lin" valueType="num">
                                      <p:cBhvr>
                                        <p:cTn id="33" dur="200" fill="hold"/>
                                        <p:tgtEl>
                                          <p:spTgt spid="54"/>
                                        </p:tgtEl>
                                        <p:attrNameLst>
                                          <p:attrName>ppt_w</p:attrName>
                                        </p:attrNameLst>
                                      </p:cBhvr>
                                      <p:tavLst>
                                        <p:tav tm="0">
                                          <p:val>
                                            <p:fltVal val="0"/>
                                          </p:val>
                                        </p:tav>
                                        <p:tav tm="100000">
                                          <p:val>
                                            <p:strVal val="#ppt_w"/>
                                          </p:val>
                                        </p:tav>
                                      </p:tavLst>
                                    </p:anim>
                                    <p:anim calcmode="lin" valueType="num">
                                      <p:cBhvr>
                                        <p:cTn id="34" dur="200" fill="hold"/>
                                        <p:tgtEl>
                                          <p:spTgt spid="5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P spid="52" grpId="1"/>
      <p:bldP spid="53" grpId="2"/>
      <p:bldP spid="54" grpId="3"/>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2"/>
          <a:stretch>
            <a:fillRect/>
          </a:stretch>
        </p:blipFill>
        <p:spPr>
          <a:xfrm>
            <a:off x="0" y="0"/>
            <a:ext cx="12191999" cy="6858000"/>
          </a:xfrm>
          <a:prstGeom prst="rect">
            <a:avLst/>
          </a:prstGeom>
        </p:spPr>
      </p:pic>
      <p:pic>
        <p:nvPicPr>
          <p:cNvPr id="2" name="图片 1"/>
          <p:cNvPicPr>
            <a:picLocks noChangeAspect="1"/>
          </p:cNvPicPr>
          <p:nvPr/>
        </p:nvPicPr>
        <p:blipFill>
          <a:blip r:embed="rId3"/>
          <a:stretch>
            <a:fillRect/>
          </a:stretch>
        </p:blipFill>
        <p:spPr>
          <a:xfrm>
            <a:off x="8931949" y="3321549"/>
            <a:ext cx="3404742" cy="3684720"/>
          </a:xfrm>
          <a:prstGeom prst="rect">
            <a:avLst/>
          </a:prstGeom>
        </p:spPr>
      </p:pic>
      <p:pic>
        <p:nvPicPr>
          <p:cNvPr id="4" name="图片 3"/>
          <p:cNvPicPr>
            <a:picLocks noChangeAspect="1"/>
          </p:cNvPicPr>
          <p:nvPr/>
        </p:nvPicPr>
        <p:blipFill>
          <a:blip r:embed="rId4"/>
          <a:stretch>
            <a:fillRect/>
          </a:stretch>
        </p:blipFill>
        <p:spPr>
          <a:xfrm>
            <a:off x="-135175" y="0"/>
            <a:ext cx="2565331" cy="2636912"/>
          </a:xfrm>
          <a:prstGeom prst="rect">
            <a:avLst/>
          </a:prstGeom>
        </p:spPr>
      </p:pic>
      <p:sp>
        <p:nvSpPr>
          <p:cNvPr id="50" name="TextBox 86"/>
          <p:cNvSpPr txBox="1"/>
          <p:nvPr/>
        </p:nvSpPr>
        <p:spPr>
          <a:xfrm>
            <a:off x="1991544" y="155330"/>
            <a:ext cx="9793088" cy="615553"/>
          </a:xfrm>
          <a:prstGeom prst="rect">
            <a:avLst/>
          </a:prstGeom>
          <a:noFill/>
        </p:spPr>
        <p:txBody>
          <a:bodyPr wrap="square" rtlCol="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宋体"/>
                <a:ea typeface="+mn-ea"/>
                <a:cs typeface="+mn-ea"/>
                <a:sym typeface="宋体"/>
              </a:rPr>
              <a:t>技术细节</a:t>
            </a:r>
          </a:p>
        </p:txBody>
      </p:sp>
      <p:sp>
        <p:nvSpPr>
          <p:cNvPr id="51" name="New shape"/>
          <p:cNvSpPr/>
          <p:nvPr/>
        </p:nvSpPr>
        <p:spPr>
          <a:xfrm>
            <a:off x="7467600" y="2019300"/>
            <a:ext cx="635000" cy="63500"/>
          </a:xfrm>
          <a:prstGeom prst="rect">
            <a:avLst/>
          </a:prstGeom>
          <a:solidFill>
            <a:srgbClr val="5656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p>
        </p:txBody>
      </p:sp>
      <p:pic>
        <p:nvPicPr>
          <p:cNvPr id="52" name="New picture"/>
          <p:cNvPicPr/>
          <p:nvPr/>
        </p:nvPicPr>
        <p:blipFill>
          <a:blip r:embed="rId5"/>
          <a:stretch>
            <a:fillRect/>
          </a:stretch>
        </p:blipFill>
        <p:spPr>
          <a:xfrm>
            <a:off x="1117600" y="1727200"/>
            <a:ext cx="6134100" cy="4089400"/>
          </a:xfrm>
          <a:prstGeom prst="rect">
            <a:avLst/>
          </a:prstGeom>
          <a:ln>
            <a:solidFill>
              <a:srgbClr val="FFFFFF">
                <a:alpha val="0"/>
              </a:srgbClr>
            </a:solidFill>
          </a:ln>
        </p:spPr>
      </p:pic>
      <p:sp>
        <p:nvSpPr>
          <p:cNvPr id="53" name="New shape"/>
          <p:cNvSpPr/>
          <p:nvPr/>
        </p:nvSpPr>
        <p:spPr>
          <a:xfrm>
            <a:off x="7467600" y="1663700"/>
            <a:ext cx="3606800" cy="3302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ctr">
            <a:normAutofit fontScale="90000" lnSpcReduction="20000"/>
          </a:bodyP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0" algn="l">
              <a:lnSpc>
                <a:spcPct val="100000"/>
              </a:lnSpc>
            </a:pPr>
            <a:r>
              <a:rPr sz="3000" b="1">
                <a:solidFill>
                  <a:srgbClr val="000000"/>
                </a:solidFill>
                <a:latin typeface="宋体"/>
              </a:rPr>
              <a:t>深度学习算法</a:t>
            </a:r>
          </a:p>
        </p:txBody>
      </p:sp>
      <p:sp>
        <p:nvSpPr>
          <p:cNvPr id="54" name="New shape"/>
          <p:cNvSpPr/>
          <p:nvPr/>
        </p:nvSpPr>
        <p:spPr>
          <a:xfrm>
            <a:off x="7467600" y="2108200"/>
            <a:ext cx="3606800" cy="37719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a:bodyP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0" algn="l">
              <a:lnSpc>
                <a:spcPct val="125000"/>
              </a:lnSpc>
            </a:pPr>
            <a:r>
              <a:rPr sz="2100" b="0">
                <a:solidFill>
                  <a:srgbClr val="000000"/>
                </a:solidFill>
                <a:latin typeface="宋体"/>
              </a:rPr>
              <a:t>深度学习算法是AI菜品识别收银机的另一个关键技术。它基于人工神经网络，通过大量数据训练，使收银机能够自动识别菜品。常用的深度学习算法包括卷积神经网络(CNN)、循环神经网络(RNN)等。这些算法能够自动提取图像中的特征，并进行分类和匹配，以实现精准的菜品识别</a:t>
            </a:r>
          </a:p>
        </p:txBody>
      </p:sp>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rLst="">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7" presetClass="entr" presetSubtype="0" dur="100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rLst="">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par>
                          <p:cTn id="15" fill="hold" nodeType="afterGroup">
                            <p:stCondLst>
                              <p:cond delay="1000"/>
                            </p:stCondLst>
                            <p:childTnLst>
                              <p:par>
                                <p:cTn id="16" presetID="23" presetClass="entr" presetSubtype="16" dur="300" fill="hold" grpId="0" nodeType="afterEffect">
                                  <p:stCondLst>
                                    <p:cond delay="1000"/>
                                  </p:stCondLst>
                                  <p:childTnLst>
                                    <p:set>
                                      <p:cBhvr>
                                        <p:cTn id="17" dur="1" fill="hold">
                                          <p:stCondLst>
                                            <p:cond delay="0"/>
                                          </p:stCondLst>
                                        </p:cTn>
                                        <p:tgtEl>
                                          <p:spTgt spid="51"/>
                                        </p:tgtEl>
                                        <p:attrNameLst>
                                          <p:attrName>style.visibility</p:attrName>
                                        </p:attrNameLst>
                                      </p:cBhvr>
                                      <p:to>
                                        <p:strVal val="visible"/>
                                      </p:to>
                                    </p:set>
                                    <p:anim calcmode="lin" valueType="num">
                                      <p:cBhvr>
                                        <p:cTn id="18" dur="300" fill="hold"/>
                                        <p:tgtEl>
                                          <p:spTgt spid="51"/>
                                        </p:tgtEl>
                                        <p:attrNameLst>
                                          <p:attrName>ppt_w</p:attrName>
                                        </p:attrNameLst>
                                      </p:cBhvr>
                                      <p:tavLst>
                                        <p:tav tm="0">
                                          <p:val>
                                            <p:fltVal val="0"/>
                                          </p:val>
                                        </p:tav>
                                        <p:tav tm="100000">
                                          <p:val>
                                            <p:strVal val="#ppt_w"/>
                                          </p:val>
                                        </p:tav>
                                      </p:tavLst>
                                    </p:anim>
                                    <p:anim calcmode="lin" valueType="num">
                                      <p:cBhvr>
                                        <p:cTn id="19" dur="300" fill="hold"/>
                                        <p:tgtEl>
                                          <p:spTgt spid="51"/>
                                        </p:tgtEl>
                                        <p:attrNameLst>
                                          <p:attrName>ppt_h</p:attrName>
                                        </p:attrNameLst>
                                      </p:cBhvr>
                                      <p:tavLst>
                                        <p:tav tm="0">
                                          <p:val>
                                            <p:fltVal val="0"/>
                                          </p:val>
                                        </p:tav>
                                        <p:tav tm="100000">
                                          <p:val>
                                            <p:strVal val="#ppt_h"/>
                                          </p:val>
                                        </p:tav>
                                      </p:tavLst>
                                    </p:anim>
                                  </p:childTnLst>
                                </p:cTn>
                              </p:par>
                            </p:childTnLst>
                          </p:cTn>
                        </p:par>
                        <p:par>
                          <p:cTn id="20" fill="hold" nodeType="afterGroup">
                            <p:stCondLst>
                              <p:cond delay="2300"/>
                            </p:stCondLst>
                            <p:childTnLst>
                              <p:par>
                                <p:cTn id="21" presetID="23" presetClass="entr" presetSubtype="16" dur="200" fill="hold" grpId="1" nodeType="afterEffect">
                                  <p:stCondLst>
                                    <p:cond delay="1300"/>
                                  </p:stCondLst>
                                  <p:childTnLst>
                                    <p:set>
                                      <p:cBhvr>
                                        <p:cTn id="22" dur="1" fill="hold">
                                          <p:stCondLst>
                                            <p:cond delay="0"/>
                                          </p:stCondLst>
                                        </p:cTn>
                                        <p:tgtEl>
                                          <p:spTgt spid="52"/>
                                        </p:tgtEl>
                                        <p:attrNameLst>
                                          <p:attrName>style.visibility</p:attrName>
                                        </p:attrNameLst>
                                      </p:cBhvr>
                                      <p:to>
                                        <p:strVal val="visible"/>
                                      </p:to>
                                    </p:set>
                                    <p:anim calcmode="lin" valueType="num">
                                      <p:cBhvr>
                                        <p:cTn id="23" dur="200" fill="hold"/>
                                        <p:tgtEl>
                                          <p:spTgt spid="52"/>
                                        </p:tgtEl>
                                        <p:attrNameLst>
                                          <p:attrName>ppt_w</p:attrName>
                                        </p:attrNameLst>
                                      </p:cBhvr>
                                      <p:tavLst>
                                        <p:tav tm="0">
                                          <p:val>
                                            <p:fltVal val="0"/>
                                          </p:val>
                                        </p:tav>
                                        <p:tav tm="100000">
                                          <p:val>
                                            <p:strVal val="#ppt_w"/>
                                          </p:val>
                                        </p:tav>
                                      </p:tavLst>
                                    </p:anim>
                                    <p:anim calcmode="lin" valueType="num">
                                      <p:cBhvr>
                                        <p:cTn id="24" dur="200" fill="hold"/>
                                        <p:tgtEl>
                                          <p:spTgt spid="52"/>
                                        </p:tgtEl>
                                        <p:attrNameLst>
                                          <p:attrName>ppt_h</p:attrName>
                                        </p:attrNameLst>
                                      </p:cBhvr>
                                      <p:tavLst>
                                        <p:tav tm="0">
                                          <p:val>
                                            <p:fltVal val="0"/>
                                          </p:val>
                                        </p:tav>
                                        <p:tav tm="100000">
                                          <p:val>
                                            <p:strVal val="#ppt_h"/>
                                          </p:val>
                                        </p:tav>
                                      </p:tavLst>
                                    </p:anim>
                                  </p:childTnLst>
                                </p:cTn>
                              </p:par>
                            </p:childTnLst>
                          </p:cTn>
                        </p:par>
                        <p:par>
                          <p:cTn id="25" fill="hold" nodeType="afterGroup">
                            <p:stCondLst>
                              <p:cond delay="3800"/>
                            </p:stCondLst>
                            <p:childTnLst>
                              <p:par>
                                <p:cTn id="26" presetID="23" presetClass="entr" presetSubtype="16" dur="200" fill="hold" grpId="2" nodeType="afterEffect">
                                  <p:stCondLst>
                                    <p:cond delay="1500"/>
                                  </p:stCondLst>
                                  <p:childTnLst>
                                    <p:set>
                                      <p:cBhvr>
                                        <p:cTn id="27" dur="1" fill="hold">
                                          <p:stCondLst>
                                            <p:cond delay="0"/>
                                          </p:stCondLst>
                                        </p:cTn>
                                        <p:tgtEl>
                                          <p:spTgt spid="53"/>
                                        </p:tgtEl>
                                        <p:attrNameLst>
                                          <p:attrName>style.visibility</p:attrName>
                                        </p:attrNameLst>
                                      </p:cBhvr>
                                      <p:to>
                                        <p:strVal val="visible"/>
                                      </p:to>
                                    </p:set>
                                    <p:anim calcmode="lin" valueType="num">
                                      <p:cBhvr>
                                        <p:cTn id="28" dur="200" fill="hold"/>
                                        <p:tgtEl>
                                          <p:spTgt spid="53"/>
                                        </p:tgtEl>
                                        <p:attrNameLst>
                                          <p:attrName>ppt_w</p:attrName>
                                        </p:attrNameLst>
                                      </p:cBhvr>
                                      <p:tavLst>
                                        <p:tav tm="0">
                                          <p:val>
                                            <p:fltVal val="0"/>
                                          </p:val>
                                        </p:tav>
                                        <p:tav tm="100000">
                                          <p:val>
                                            <p:strVal val="#ppt_w"/>
                                          </p:val>
                                        </p:tav>
                                      </p:tavLst>
                                    </p:anim>
                                    <p:anim calcmode="lin" valueType="num">
                                      <p:cBhvr>
                                        <p:cTn id="29" dur="200" fill="hold"/>
                                        <p:tgtEl>
                                          <p:spTgt spid="53"/>
                                        </p:tgtEl>
                                        <p:attrNameLst>
                                          <p:attrName>ppt_h</p:attrName>
                                        </p:attrNameLst>
                                      </p:cBhvr>
                                      <p:tavLst>
                                        <p:tav tm="0">
                                          <p:val>
                                            <p:fltVal val="0"/>
                                          </p:val>
                                        </p:tav>
                                        <p:tav tm="100000">
                                          <p:val>
                                            <p:strVal val="#ppt_h"/>
                                          </p:val>
                                        </p:tav>
                                      </p:tavLst>
                                    </p:anim>
                                  </p:childTnLst>
                                </p:cTn>
                              </p:par>
                            </p:childTnLst>
                          </p:cTn>
                        </p:par>
                        <p:par>
                          <p:cTn id="30" fill="hold" nodeType="afterGroup">
                            <p:stCondLst>
                              <p:cond delay="5500"/>
                            </p:stCondLst>
                            <p:childTnLst>
                              <p:par>
                                <p:cTn id="31" presetID="23" presetClass="entr" presetSubtype="16" dur="200" fill="hold" grpId="3" nodeType="afterEffect">
                                  <p:stCondLst>
                                    <p:cond delay="1700"/>
                                  </p:stCondLst>
                                  <p:childTnLst>
                                    <p:set>
                                      <p:cBhvr>
                                        <p:cTn id="32" dur="1" fill="hold">
                                          <p:stCondLst>
                                            <p:cond delay="0"/>
                                          </p:stCondLst>
                                        </p:cTn>
                                        <p:tgtEl>
                                          <p:spTgt spid="54"/>
                                        </p:tgtEl>
                                        <p:attrNameLst>
                                          <p:attrName>style.visibility</p:attrName>
                                        </p:attrNameLst>
                                      </p:cBhvr>
                                      <p:to>
                                        <p:strVal val="visible"/>
                                      </p:to>
                                    </p:set>
                                    <p:anim calcmode="lin" valueType="num">
                                      <p:cBhvr>
                                        <p:cTn id="33" dur="200" fill="hold"/>
                                        <p:tgtEl>
                                          <p:spTgt spid="54"/>
                                        </p:tgtEl>
                                        <p:attrNameLst>
                                          <p:attrName>ppt_w</p:attrName>
                                        </p:attrNameLst>
                                      </p:cBhvr>
                                      <p:tavLst>
                                        <p:tav tm="0">
                                          <p:val>
                                            <p:fltVal val="0"/>
                                          </p:val>
                                        </p:tav>
                                        <p:tav tm="100000">
                                          <p:val>
                                            <p:strVal val="#ppt_w"/>
                                          </p:val>
                                        </p:tav>
                                      </p:tavLst>
                                    </p:anim>
                                    <p:anim calcmode="lin" valueType="num">
                                      <p:cBhvr>
                                        <p:cTn id="34" dur="200" fill="hold"/>
                                        <p:tgtEl>
                                          <p:spTgt spid="5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P spid="52" grpId="1"/>
      <p:bldP spid="53" grpId="2"/>
      <p:bldP spid="54" grpId="3"/>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2"/>
          <a:stretch>
            <a:fillRect/>
          </a:stretch>
        </p:blipFill>
        <p:spPr>
          <a:xfrm>
            <a:off x="0" y="0"/>
            <a:ext cx="12191999" cy="6858000"/>
          </a:xfrm>
          <a:prstGeom prst="rect">
            <a:avLst/>
          </a:prstGeom>
        </p:spPr>
      </p:pic>
      <p:pic>
        <p:nvPicPr>
          <p:cNvPr id="2" name="图片 1"/>
          <p:cNvPicPr>
            <a:picLocks noChangeAspect="1"/>
          </p:cNvPicPr>
          <p:nvPr/>
        </p:nvPicPr>
        <p:blipFill>
          <a:blip r:embed="rId3"/>
          <a:stretch>
            <a:fillRect/>
          </a:stretch>
        </p:blipFill>
        <p:spPr>
          <a:xfrm>
            <a:off x="8931949" y="3321549"/>
            <a:ext cx="3404742" cy="3684720"/>
          </a:xfrm>
          <a:prstGeom prst="rect">
            <a:avLst/>
          </a:prstGeom>
        </p:spPr>
      </p:pic>
      <p:pic>
        <p:nvPicPr>
          <p:cNvPr id="4" name="图片 3"/>
          <p:cNvPicPr>
            <a:picLocks noChangeAspect="1"/>
          </p:cNvPicPr>
          <p:nvPr/>
        </p:nvPicPr>
        <p:blipFill>
          <a:blip r:embed="rId4"/>
          <a:stretch>
            <a:fillRect/>
          </a:stretch>
        </p:blipFill>
        <p:spPr>
          <a:xfrm>
            <a:off x="-135175" y="0"/>
            <a:ext cx="2565331" cy="2636912"/>
          </a:xfrm>
          <a:prstGeom prst="rect">
            <a:avLst/>
          </a:prstGeom>
        </p:spPr>
      </p:pic>
      <p:sp>
        <p:nvSpPr>
          <p:cNvPr id="50" name="TextBox 86"/>
          <p:cNvSpPr txBox="1"/>
          <p:nvPr/>
        </p:nvSpPr>
        <p:spPr>
          <a:xfrm>
            <a:off x="1991544" y="155330"/>
            <a:ext cx="9793088" cy="615553"/>
          </a:xfrm>
          <a:prstGeom prst="rect">
            <a:avLst/>
          </a:prstGeom>
          <a:noFill/>
        </p:spPr>
        <p:txBody>
          <a:bodyPr wrap="square" rtlCol="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宋体"/>
                <a:ea typeface="+mn-ea"/>
                <a:cs typeface="+mn-ea"/>
                <a:sym typeface="宋体"/>
              </a:rPr>
              <a:t>技术细节</a:t>
            </a:r>
          </a:p>
        </p:txBody>
      </p:sp>
      <p:pic>
        <p:nvPicPr>
          <p:cNvPr id="51" name="New picture"/>
          <p:cNvPicPr/>
          <p:nvPr/>
        </p:nvPicPr>
        <p:blipFill>
          <a:blip r:embed="rId5"/>
          <a:stretch>
            <a:fillRect/>
          </a:stretch>
        </p:blipFill>
        <p:spPr>
          <a:xfrm>
            <a:off x="4064000" y="1397000"/>
            <a:ext cx="4051300" cy="4737100"/>
          </a:xfrm>
          <a:prstGeom prst="rect">
            <a:avLst/>
          </a:prstGeom>
          <a:ln>
            <a:solidFill>
              <a:srgbClr val="FFFFFF">
                <a:alpha val="0"/>
              </a:srgbClr>
            </a:solidFill>
          </a:ln>
        </p:spPr>
      </p:pic>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rLst="">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7" presetClass="entr" presetSubtype="0" dur="100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rLst="">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par>
                          <p:cTn id="15" fill="hold" nodeType="afterGroup">
                            <p:stCondLst>
                              <p:cond delay="1000"/>
                            </p:stCondLst>
                            <p:childTnLst>
                              <p:par>
                                <p:cTn id="16" presetID="23" presetClass="entr" presetSubtype="16" dur="200" fill="hold" grpId="0" nodeType="afterEffect">
                                  <p:stCondLst>
                                    <p:cond delay="1000"/>
                                  </p:stCondLst>
                                  <p:childTnLst>
                                    <p:set>
                                      <p:cBhvr>
                                        <p:cTn id="17" dur="1" fill="hold">
                                          <p:stCondLst>
                                            <p:cond delay="0"/>
                                          </p:stCondLst>
                                        </p:cTn>
                                        <p:tgtEl>
                                          <p:spTgt spid="51"/>
                                        </p:tgtEl>
                                        <p:attrNameLst>
                                          <p:attrName>style.visibility</p:attrName>
                                        </p:attrNameLst>
                                      </p:cBhvr>
                                      <p:to>
                                        <p:strVal val="visible"/>
                                      </p:to>
                                    </p:set>
                                    <p:anim calcmode="lin" valueType="num">
                                      <p:cBhvr>
                                        <p:cTn id="18" dur="200" fill="hold"/>
                                        <p:tgtEl>
                                          <p:spTgt spid="51"/>
                                        </p:tgtEl>
                                        <p:attrNameLst>
                                          <p:attrName>ppt_w</p:attrName>
                                        </p:attrNameLst>
                                      </p:cBhvr>
                                      <p:tavLst>
                                        <p:tav tm="0">
                                          <p:val>
                                            <p:fltVal val="0"/>
                                          </p:val>
                                        </p:tav>
                                        <p:tav tm="100000">
                                          <p:val>
                                            <p:strVal val="#ppt_w"/>
                                          </p:val>
                                        </p:tav>
                                      </p:tavLst>
                                    </p:anim>
                                    <p:anim calcmode="lin" valueType="num">
                                      <p:cBhvr>
                                        <p:cTn id="19" dur="200" fill="hold"/>
                                        <p:tgtEl>
                                          <p:spTgt spid="51"/>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p:cNvPicPr>
            <a:picLocks noChangeAspect="1"/>
          </p:cNvPicPr>
          <p:nvPr/>
        </p:nvPicPr>
        <p:blipFill>
          <a:blip r:embed="rId2"/>
          <a:stretch>
            <a:fillRect/>
          </a:stretch>
        </p:blipFill>
        <p:spPr>
          <a:xfrm>
            <a:off x="0" y="0"/>
            <a:ext cx="12191999" cy="6858000"/>
          </a:xfrm>
          <a:prstGeom prst="rect">
            <a:avLst/>
          </a:prstGeom>
        </p:spPr>
      </p:pic>
      <p:pic>
        <p:nvPicPr>
          <p:cNvPr id="2" name="图片 1"/>
          <p:cNvPicPr>
            <a:picLocks noChangeAspect="1"/>
          </p:cNvPicPr>
          <p:nvPr/>
        </p:nvPicPr>
        <p:blipFill>
          <a:blip r:embed="rId3"/>
          <a:stretch>
            <a:fillRect/>
          </a:stretch>
        </p:blipFill>
        <p:spPr>
          <a:xfrm>
            <a:off x="8931949" y="3321549"/>
            <a:ext cx="3404742" cy="3684720"/>
          </a:xfrm>
          <a:prstGeom prst="rect">
            <a:avLst/>
          </a:prstGeom>
        </p:spPr>
      </p:pic>
      <p:pic>
        <p:nvPicPr>
          <p:cNvPr id="4" name="图片 3"/>
          <p:cNvPicPr>
            <a:picLocks noChangeAspect="1"/>
          </p:cNvPicPr>
          <p:nvPr/>
        </p:nvPicPr>
        <p:blipFill>
          <a:blip r:embed="rId4"/>
          <a:stretch>
            <a:fillRect/>
          </a:stretch>
        </p:blipFill>
        <p:spPr>
          <a:xfrm>
            <a:off x="-135175" y="0"/>
            <a:ext cx="2565331" cy="2636912"/>
          </a:xfrm>
          <a:prstGeom prst="rect">
            <a:avLst/>
          </a:prstGeom>
        </p:spPr>
      </p:pic>
      <p:sp>
        <p:nvSpPr>
          <p:cNvPr id="50" name="TextBox 86"/>
          <p:cNvSpPr txBox="1"/>
          <p:nvPr/>
        </p:nvSpPr>
        <p:spPr>
          <a:xfrm>
            <a:off x="1991544" y="155330"/>
            <a:ext cx="9793088" cy="615553"/>
          </a:xfrm>
          <a:prstGeom prst="rect">
            <a:avLst/>
          </a:prstGeom>
          <a:noFill/>
        </p:spPr>
        <p:txBody>
          <a:bodyPr wrap="square" rtlCol="0">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宋体"/>
                <a:ea typeface="+mn-ea"/>
                <a:cs typeface="+mn-ea"/>
                <a:sym typeface="宋体"/>
              </a:rPr>
              <a:t>技术细节</a:t>
            </a:r>
          </a:p>
        </p:txBody>
      </p:sp>
      <p:sp>
        <p:nvSpPr>
          <p:cNvPr id="51" name="New shape"/>
          <p:cNvSpPr/>
          <p:nvPr/>
        </p:nvSpPr>
        <p:spPr>
          <a:xfrm>
            <a:off x="1117600" y="3225800"/>
            <a:ext cx="635000" cy="63500"/>
          </a:xfrm>
          <a:prstGeom prst="rect">
            <a:avLst/>
          </a:prstGeom>
          <a:solidFill>
            <a:srgbClr val="5656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en-US"/>
          </a:p>
        </p:txBody>
      </p:sp>
      <p:sp>
        <p:nvSpPr>
          <p:cNvPr id="52" name="New shape"/>
          <p:cNvSpPr/>
          <p:nvPr/>
        </p:nvSpPr>
        <p:spPr>
          <a:xfrm>
            <a:off x="1117600" y="2870200"/>
            <a:ext cx="9956800" cy="3302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ctr">
            <a:normAutofit fontScale="90000" lnSpcReduction="20000"/>
          </a:bodyP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0" algn="l">
              <a:lnSpc>
                <a:spcPct val="100000"/>
              </a:lnSpc>
            </a:pPr>
            <a:r>
              <a:rPr sz="3000" b="1">
                <a:solidFill>
                  <a:srgbClr val="000000"/>
                </a:solidFill>
                <a:latin typeface="宋体"/>
              </a:rPr>
              <a:t>数据库管理</a:t>
            </a:r>
          </a:p>
        </p:txBody>
      </p:sp>
      <p:sp>
        <p:nvSpPr>
          <p:cNvPr id="53" name="New shape"/>
          <p:cNvSpPr/>
          <p:nvPr/>
        </p:nvSpPr>
        <p:spPr>
          <a:xfrm>
            <a:off x="1117600" y="3314700"/>
            <a:ext cx="9956800" cy="1371600"/>
          </a:xfrm>
          <a:prstGeom prst="rect">
            <a:avLst/>
          </a:prstGeom>
          <a:noFill/>
        </p:spPr>
        <p:style>
          <a:lnRef idx="2">
            <a:srgbClr val="FFFFFF">
              <a:alpha val="0"/>
            </a:srgbClr>
          </a:lnRef>
          <a:fillRef idx="1">
            <a:schemeClr val="accent1"/>
          </a:fillRef>
          <a:effectRef idx="0">
            <a:schemeClr val="accent1"/>
          </a:effectRef>
          <a:fontRef idx="minor">
            <a:schemeClr val="lt1"/>
          </a:fontRef>
        </p:style>
        <p:txBody>
          <a:bodyPr lIns="0" tIns="0" rIns="0" bIns="0" rtlCol="0" anchor="t">
            <a:normAutofit fontScale="97500" lnSpcReduction="20000"/>
          </a:bodyPr>
          <a:lstStyle>
            <a:defPPr>
              <a:defRPr lang="en-US"/>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indent="0" algn="l">
              <a:lnSpc>
                <a:spcPct val="125000"/>
              </a:lnSpc>
            </a:pPr>
            <a:r>
              <a:rPr sz="2100" b="0">
                <a:solidFill>
                  <a:srgbClr val="000000"/>
                </a:solidFill>
                <a:latin typeface="宋体"/>
              </a:rPr>
              <a:t>AI菜品识别收银机还需要一个强大的数据库管理系统来存储菜品信息。这个数据库应该包含所有菜品的名称、价格、营养成分等详细信息。当收银机识别菜品时，它会从数据库中匹配相应的信息，并进行结算。同时，餐厅管理员也可以通过数据库进行菜品的添加、修改和删除等操作</a:t>
            </a:r>
          </a:p>
        </p:txBody>
      </p:sp>
    </p:spTree>
  </p:cSld>
  <p:clrMapOvr>
    <a:masterClrMapping/>
  </p:clrMapOvr>
  <mc:AlternateContent>
    <mc:Choice xmlns:p14="http://schemas.microsoft.com/office/powerpoint/2010/main" Requires="p14">
      <p:transition spd="med" advTm="7200000" p14:dur="7200000">
        <p:fade/>
      </p:transition>
    </mc:Choice>
    <mc:Fallback>
      <p:transition spd="med" advTm="7200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rLst="">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7" presetClass="entr" presetSubtype="0" dur="1000"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rLst="">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par>
                          <p:cTn id="15" fill="hold" nodeType="afterGroup">
                            <p:stCondLst>
                              <p:cond delay="1000"/>
                            </p:stCondLst>
                            <p:childTnLst>
                              <p:par>
                                <p:cTn id="16" presetID="23" presetClass="entr" presetSubtype="16" dur="300" fill="hold" grpId="0" nodeType="afterEffect">
                                  <p:stCondLst>
                                    <p:cond delay="1000"/>
                                  </p:stCondLst>
                                  <p:childTnLst>
                                    <p:set>
                                      <p:cBhvr>
                                        <p:cTn id="17" dur="1" fill="hold">
                                          <p:stCondLst>
                                            <p:cond delay="0"/>
                                          </p:stCondLst>
                                        </p:cTn>
                                        <p:tgtEl>
                                          <p:spTgt spid="51"/>
                                        </p:tgtEl>
                                        <p:attrNameLst>
                                          <p:attrName>style.visibility</p:attrName>
                                        </p:attrNameLst>
                                      </p:cBhvr>
                                      <p:to>
                                        <p:strVal val="visible"/>
                                      </p:to>
                                    </p:set>
                                    <p:anim calcmode="lin" valueType="num">
                                      <p:cBhvr>
                                        <p:cTn id="18" dur="300" fill="hold"/>
                                        <p:tgtEl>
                                          <p:spTgt spid="51"/>
                                        </p:tgtEl>
                                        <p:attrNameLst>
                                          <p:attrName>ppt_w</p:attrName>
                                        </p:attrNameLst>
                                      </p:cBhvr>
                                      <p:tavLst>
                                        <p:tav tm="0">
                                          <p:val>
                                            <p:fltVal val="0"/>
                                          </p:val>
                                        </p:tav>
                                        <p:tav tm="100000">
                                          <p:val>
                                            <p:strVal val="#ppt_w"/>
                                          </p:val>
                                        </p:tav>
                                      </p:tavLst>
                                    </p:anim>
                                    <p:anim calcmode="lin" valueType="num">
                                      <p:cBhvr>
                                        <p:cTn id="19" dur="300" fill="hold"/>
                                        <p:tgtEl>
                                          <p:spTgt spid="51"/>
                                        </p:tgtEl>
                                        <p:attrNameLst>
                                          <p:attrName>ppt_h</p:attrName>
                                        </p:attrNameLst>
                                      </p:cBhvr>
                                      <p:tavLst>
                                        <p:tav tm="0">
                                          <p:val>
                                            <p:fltVal val="0"/>
                                          </p:val>
                                        </p:tav>
                                        <p:tav tm="100000">
                                          <p:val>
                                            <p:strVal val="#ppt_h"/>
                                          </p:val>
                                        </p:tav>
                                      </p:tavLst>
                                    </p:anim>
                                  </p:childTnLst>
                                </p:cTn>
                              </p:par>
                            </p:childTnLst>
                          </p:cTn>
                        </p:par>
                        <p:par>
                          <p:cTn id="20" fill="hold" nodeType="afterGroup">
                            <p:stCondLst>
                              <p:cond delay="2300"/>
                            </p:stCondLst>
                            <p:childTnLst>
                              <p:par>
                                <p:cTn id="21" presetID="23" presetClass="entr" presetSubtype="16" dur="200" fill="hold" grpId="1" nodeType="afterEffect">
                                  <p:stCondLst>
                                    <p:cond delay="1300"/>
                                  </p:stCondLst>
                                  <p:childTnLst>
                                    <p:set>
                                      <p:cBhvr>
                                        <p:cTn id="22" dur="1" fill="hold">
                                          <p:stCondLst>
                                            <p:cond delay="0"/>
                                          </p:stCondLst>
                                        </p:cTn>
                                        <p:tgtEl>
                                          <p:spTgt spid="52"/>
                                        </p:tgtEl>
                                        <p:attrNameLst>
                                          <p:attrName>style.visibility</p:attrName>
                                        </p:attrNameLst>
                                      </p:cBhvr>
                                      <p:to>
                                        <p:strVal val="visible"/>
                                      </p:to>
                                    </p:set>
                                    <p:anim calcmode="lin" valueType="num">
                                      <p:cBhvr>
                                        <p:cTn id="23" dur="200" fill="hold"/>
                                        <p:tgtEl>
                                          <p:spTgt spid="52"/>
                                        </p:tgtEl>
                                        <p:attrNameLst>
                                          <p:attrName>ppt_w</p:attrName>
                                        </p:attrNameLst>
                                      </p:cBhvr>
                                      <p:tavLst>
                                        <p:tav tm="0">
                                          <p:val>
                                            <p:fltVal val="0"/>
                                          </p:val>
                                        </p:tav>
                                        <p:tav tm="100000">
                                          <p:val>
                                            <p:strVal val="#ppt_w"/>
                                          </p:val>
                                        </p:tav>
                                      </p:tavLst>
                                    </p:anim>
                                    <p:anim calcmode="lin" valueType="num">
                                      <p:cBhvr>
                                        <p:cTn id="24" dur="200" fill="hold"/>
                                        <p:tgtEl>
                                          <p:spTgt spid="52"/>
                                        </p:tgtEl>
                                        <p:attrNameLst>
                                          <p:attrName>ppt_h</p:attrName>
                                        </p:attrNameLst>
                                      </p:cBhvr>
                                      <p:tavLst>
                                        <p:tav tm="0">
                                          <p:val>
                                            <p:fltVal val="0"/>
                                          </p:val>
                                        </p:tav>
                                        <p:tav tm="100000">
                                          <p:val>
                                            <p:strVal val="#ppt_h"/>
                                          </p:val>
                                        </p:tav>
                                      </p:tavLst>
                                    </p:anim>
                                  </p:childTnLst>
                                </p:cTn>
                              </p:par>
                            </p:childTnLst>
                          </p:cTn>
                        </p:par>
                        <p:par>
                          <p:cTn id="25" fill="hold" nodeType="afterGroup">
                            <p:stCondLst>
                              <p:cond delay="3800"/>
                            </p:stCondLst>
                            <p:childTnLst>
                              <p:par>
                                <p:cTn id="26" presetID="23" presetClass="entr" presetSubtype="16" dur="200" fill="hold" grpId="2" nodeType="afterEffect">
                                  <p:stCondLst>
                                    <p:cond delay="1500"/>
                                  </p:stCondLst>
                                  <p:childTnLst>
                                    <p:set>
                                      <p:cBhvr>
                                        <p:cTn id="27" dur="1" fill="hold">
                                          <p:stCondLst>
                                            <p:cond delay="0"/>
                                          </p:stCondLst>
                                        </p:cTn>
                                        <p:tgtEl>
                                          <p:spTgt spid="53"/>
                                        </p:tgtEl>
                                        <p:attrNameLst>
                                          <p:attrName>style.visibility</p:attrName>
                                        </p:attrNameLst>
                                      </p:cBhvr>
                                      <p:to>
                                        <p:strVal val="visible"/>
                                      </p:to>
                                    </p:set>
                                    <p:anim calcmode="lin" valueType="num">
                                      <p:cBhvr>
                                        <p:cTn id="28" dur="200" fill="hold"/>
                                        <p:tgtEl>
                                          <p:spTgt spid="53"/>
                                        </p:tgtEl>
                                        <p:attrNameLst>
                                          <p:attrName>ppt_w</p:attrName>
                                        </p:attrNameLst>
                                      </p:cBhvr>
                                      <p:tavLst>
                                        <p:tav tm="0">
                                          <p:val>
                                            <p:fltVal val="0"/>
                                          </p:val>
                                        </p:tav>
                                        <p:tav tm="100000">
                                          <p:val>
                                            <p:strVal val="#ppt_w"/>
                                          </p:val>
                                        </p:tav>
                                      </p:tavLst>
                                    </p:anim>
                                    <p:anim calcmode="lin" valueType="num">
                                      <p:cBhvr>
                                        <p:cTn id="29" dur="200" fill="hold"/>
                                        <p:tgtEl>
                                          <p:spTgt spid="5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 grpId="0"/>
      <p:bldP spid="52" grpId="1"/>
      <p:bldP spid="53" grpId="2"/>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https://d.book118.com/297015034045006050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主题​​">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主题​​">
      <a:majorFont>
        <a:latin typeface="Calibri Light" panose="020f0302020204030204"/>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eor" typeface="Sylfaen"/>
        <a:font script="Gujr" typeface="Shruti"/>
        <a:font script="Viet" typeface="Times New Roman"/>
        <a:font script="Arab" typeface="Times New Roman"/>
        <a:font script="Hant" typeface="新細明體"/>
        <a:font script="Telu" typeface="Gautami"/>
        <a:font script="Ethi" typeface="Nyala"/>
        <a:font script="Jpan" typeface="游ゴシック Light"/>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等线 Light"/>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eor" typeface="Sylfaen"/>
        <a:font script="Gujr" typeface="Shruti"/>
        <a:font script="Viet" typeface="Arial"/>
        <a:font script="Arab" typeface="Arial"/>
        <a:font script="Hant" typeface="新細明體"/>
        <a:font script="Telu" typeface="Gautami"/>
        <a:font script="Ethi" typeface="Nyala"/>
        <a:font script="Jpan" typeface="游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等线"/>
        <a:font script="Guru" typeface="Raavi"/>
        <a:font script="Thaa" typeface="MV Boli"/>
        <a:font script="Cans" typeface="Euphemia"/>
        <a:font script="Hang" typeface="맑은 고딕"/>
        <a:font script="Syrc" typeface="Estrangelo Edessa"/>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Calibri Light</vt:lpstr>
      <vt:lpstr>宋体</vt:lpstr>
      <vt:lpstr>微软雅黑</vt:lpstr>
      <vt:lpstr>思源黑体-粗体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2024-09-22T19:17:48.073</cp:lastPrinted>
  <dcterms:created xsi:type="dcterms:W3CDTF">2024-09-22T11:17:48Z</dcterms:created>
  <dcterms:modified xsi:type="dcterms:W3CDTF">2024-09-22T11:17:50Z</dcterms:modified>
</cp:coreProperties>
</file>