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14F4C8-EC3B-4BC9-9FF3-723E7EAD1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1C288-ABFA-4496-8A87-1C97FD5E9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01949-707D-405B-BADD-6A78E259A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C744D-5205-4C91-A672-175F110A5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B3910-2CC0-42A1-9F34-45935F5B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D90F8-B49C-4ECF-9D4D-6C48A77CE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43C6AF-F6DC-4B89-88C4-C185C628C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B3D27-A56B-4084-BD09-A04408442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4B7DC-185B-4AEF-83F0-BE4E35539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CB54D-5E5D-4663-911D-6602BC102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70ADA-92CC-4C4D-B9B7-5BE48A52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15053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运用SWOT分析实现个人职业转型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个人职业现状评估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职业转型目标设定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SWOT分析与职业转型策略制定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实施计划与行动方案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随着社会和经济的发展，个人职业转型的需求越来越迫切。通过SWOT分析，可以更好地了解自身的优势、劣势、机会和威胁，为职业转型提供有力的支持。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个人职业转型的需求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职业转型意味着需要应对新的职业挑战。通过SWOT分析，可以识别自身的不足和需要提升的能力，从而更好地应对职业挑战。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应对职业挑战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20746" r="20746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SWOT分析是一种常用的战略分析工具，通过对内部优势（Strengths）、劣势（Weaknesses）和外部机会（Opportunities）、威胁（Threats）进行综合分析，为制定战略提供决策依据。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SWOT分析不仅适用于企业战略分析，也适用于个人职业发展规划。通过SWOT分析，个人可以更好地了解自身的职业状况和发展方向。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个人职业现状评估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具备扎实的专业基础和丰富的实践经验，能够迅速适应新岗位的技术要求。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在职场中建立了广泛的人脉资源，有利于获取更多的职业机会和信息资源。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具备较强的学习能力和适应能力，能够快速掌握新技能和知识。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劣势分析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缺乏跨领域经验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在职业转型过程中，可能需要花费更多的时间和精力来学习和适应新的工作环境和要求。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职业转型可能带来一定的心理压力和不确定性，需要做好心理调适和准备。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在职业转型过程中，可能面临跨领域发展的挑战，需要补充相关领域的经验和知识。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通过参加培训、研讨会等活动，拓展视野和知识面，为职业转型提供更多可能性。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关注行业发展趋势和未来发展方向，选择有发展潜力的领域进行职业转型。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关注新技术在目标领域的应用和发展，提前学习和掌握相关技能，增加职业竞争力。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机会识别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在职业转型过程中，可能面临激烈的市场竞争和人才争夺，需要做好充分的准备和规划。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政策变化可能对职业转型产生不利影响，需要密切关注政策动态并做好应对措施。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经济波动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经济波动可能对行业发展和个人职业发展带来不确定性因素，需要做好风险评估和防范。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职业转型目标设定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基于个人兴趣和爱好，选择与之相关的职业领域作为转型方向。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04" b="19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分析当前市场趋势和未来发展潜力，选择有前景的职业领域。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评估自身技能和经验，选择能够发挥个人优势的职业领域。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明确转型方向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制定短期和长期目标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设定1-2年内可实现的目标，如学习新技能、获取相关证书、积累行业经验等。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设定5-10年的职业规划，包括职位晋升、薪资提升、行业影响力等。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预测在职业转型过程中可能遇到的风险和挑战，制定应对策略。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根据目标可行性分析结果，对目标进行适当调整和优化，提高实现成功率。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分析个人所拥有的资源，如时间、金钱、人脉等，确保目标实现的可能性。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457" r="1345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SWOT分析与职业转型策略制定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https://d.book118.com/297015053065006035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2024-09-09T22:14:13.412</cp:lastPrinted>
  <dcterms:created xsi:type="dcterms:W3CDTF">2024-09-09T14:14:13Z</dcterms:created>
  <dcterms:modified xsi:type="dcterms:W3CDTF">2024-09-09T14:14:15Z</dcterms:modified>
</cp:coreProperties>
</file>