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B3187-FE97-432D-A350-ADBA5735C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25FBE-EF01-479D-8E66-2B2C9F5E6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F2B40-8452-4C65-8982-E974FEBA4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82927-E22A-4B18-A85B-F845538D3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8600D5-0E7F-4360-8BDD-DC1C6F7B0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32E032-8025-4731-B9EC-9A4981163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FF528A-A961-4FD4-A730-01236CBCB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B28C1-AEE9-4E32-A6E9-FB23E377D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8265B-3F2A-4DB6-9437-E8D7E4170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86A6C-B093-406E-A33E-980E943AD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1C29F-12CA-4B69-9017-DD6F4CEC5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16162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儿童做急救护理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急救护理基本概念与重要性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现场初步评估与应对措施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心肺复苏术（CPR）操作指南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创伤止血包扎处理方法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骨折固定与搬运技巧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烫伤、触电等特殊情况处理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总结回顾与拓展学习资源推荐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急救护理基本概念与重要性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急救护理作用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急救护理是指在突发状况下，为伤病者提供紧急医疗救助和护理的过程，旨在挽救生命、减轻病痛、防止病情恶化。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急救护理在应对突发状况、挽救生命方面发挥着至关重要的作用。通过及时有效的急救措施，可以降低患者的死亡率、减少并发症的发生，为后续治疗争取宝贵时间。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儿童在游泳、洗澡等水域活动中，可能因体力不支或操作不当而溺水。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烧烫伤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儿童接触热水、火源等高温物品时，容易发生烧烫伤。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儿童可能误食有毒物质或接触有毒物品，导致中毒。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儿童在玩耍、运动等过程中容易发生跌倒、撞击等意外，导致擦伤、挫伤、骨折等创伤。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儿童在进食或吸入异物时，可能导致呼吸道堵塞，引发窒息。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儿童常见意外伤害类型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保障儿童安全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学习急救护理知识，能够在儿童发生意外时迅速采取正确的急救措施，降低伤害程度，保障儿童安全。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提高应对能力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掌握急救护理技能，能够在紧急情况下冷静应对，为伤病者提供及时的救助，提高应对突发状况的能力。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培养社会责任感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学习急救护理知识不仅是对个人技能的提升，更是对社会的一种贡献。在关键时刻伸出援手，救助他人于危难之中，体现了强烈的社会责任感。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推动急救知识普及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通过学习急救护理知识并传授给他人，可以推动急救知识的普及和传播，提高公众的自救互救能力。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学习急救护理意义和价值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现场初步评估与应对措施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在接近孩子之前，首先要确保自己不会成为第二个受害者。检查周围环境，确保没有危险物品或潜在威胁。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确认现场安全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如果可能，将孩子从危险区域转移到安全地带，并确保他们不会再次受到伤害。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移除危险源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观察环境安全状况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轻轻拍打孩子并呼唤他们的名字，观察是否有反应。检查孩子的瞳孔是否对光有反应。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观察孩子的胸部是否有起伏，听是否有呼吸声，感觉是否有气息。如果呼吸停止，需要立即进行人工呼吸。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呼吸状况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在颈动脉或股动脉处检查脉搏。如果感觉不到脉搏，需要立即进行心肺复苏。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检查孩子生命体征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92" r="156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在确认孩子需要急救后，应立即拨打当地的急救电话（如120）。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拨打急救电话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在电话中保持冷静，清晰、准确地说明孩子的状况、年龄、性别以及所在位置。提供任何可能对孩子病情有帮助的信息，如已知的病史、过敏情况等。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在等待急救人员到达的过程中，按照电话中的指示进行初步急救处理。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听从指示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拨打急救电话并说明情况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心肺复苏术（CPR）操作指南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轻拍儿童双肩并大声询问“你还好吗？”，如无反应则表明意识丧失。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判断呼吸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观察儿童胸腹部是否有起伏，同时用脸颊感受是否有气息呼出，如无呼吸则立即进行急救。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判断心跳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触摸颈动脉或股动脉，感受是否有脉搏跳动，如无心跳则立即进行心肺复苏。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判断意识、呼吸和心跳情况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将两乳头连线与胸骨交叉处定为按压点。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" r="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按压深度与频率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双手掌根重叠，十指相扣，掌根用力，手臂伸直，垂直于胸骨进行按压。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对于儿童，按压深度约为胸廓前后径的1/3，或大约5cm。按压频率保持在100-120次/分钟。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正确实施胸外按压方法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15" r="1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242" b="102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520" b="9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人工呼吸技巧及注意事项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将儿童头后仰，抬起下颌，使气道保持通畅。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捏住儿童鼻孔，深吸一口气后，对口吹气，使胸廓抬起。吹气后松开鼻孔，让气体自然排出。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人工呼吸时要避免过度通气和漏气，同时要确保气道通畅。如有条件，可使用面罩或简易呼吸器进行人工呼吸。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创伤止血包扎处理方法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https://d.book118.com/297016162011006055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2024-09-29T14:01:58.998</cp:lastPrinted>
  <dcterms:created xsi:type="dcterms:W3CDTF">2024-09-29T06:01:59Z</dcterms:created>
  <dcterms:modified xsi:type="dcterms:W3CDTF">2024-09-29T06:02:01Z</dcterms:modified>
</cp:coreProperties>
</file>