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9FC59-1404-4BC1-B97D-C8028D5A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73AB2-CCDF-4DF6-962F-4A0F2D1C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92CD0-B532-4D74-99F4-721F0179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9C3C0-F053-4E16-8F48-A3AEEA4E0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D55F4-4D4A-45D6-A6BC-E16201CA5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4127D-6F18-43A4-BF4C-4CFDCDDF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4ED1E-25D9-4F26-ACBA-F61F2E023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E2CEF-593F-4121-B129-BDB4A62CA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D99C8-0FDA-4D05-A770-B02E02E26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30949-4627-4B8F-A1F4-9899A8CA9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2E011-D210-4F3C-87E3-547037BB1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0032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小儿手足口病图片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手足口病症状图解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手足口病是一种由肠道病毒引起的传染病，主要通过消化道、呼吸道和接触传播。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多发于5岁以下的儿童，尤其是3岁以下的幼儿，潜伏期一般为2-10天，具有自限性，大多数病例症状轻微，但少数病例可能出现并发症，如脑膜炎、心肌炎等。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通过接触患者或隐性感染者的粪便、口腔分泌物、呕吐物等感染。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通过飞沫、咳嗽、打喷嚏等方式传播。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通过接触患者皮肤疱疹液、呼吸道分泌物及被污染的物品等感染。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手足口病的临床表现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大多数病例会出现发热，体温一般在38℃左右，持续1-2周。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在发热的同时或发热1-2天后，患儿口腔黏膜、手足及臀部出现疱疹或斑丘疹，周围有红晕，疱疹破溃后形成溃疡。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患儿可能出现流涕、咳嗽、食欲不振、恶心呕吐等症状，少数病例可能出现头痛、脑膜炎、心肌炎等并发症。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手足口病症状图解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手掌、手指周围出现红色斑丘疹，通常无疼痛感。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皮疹呈圆形或椭圆形，直径约2-4mm，边缘清晰，质地较硬。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皮疹可融合成片，有时可出现水疱。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手部症状图解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足底、足背出现红色斑丘疹，与手部症状相似。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皮疹也可呈圆形或椭圆形，直径约2-4mm，边缘清晰。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足部皮疹通常较少出现水疱。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足部症状图解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459" b="194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03" b="28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口腔症状图解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口腔黏膜出现散在或成簇的小水泡，周围有红晕。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水泡破裂后形成小溃疡，可引起疼痛和不适。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患儿可能出现流口水、食欲不振等症状。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https://d.book118.com/297020032130006026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2024-08-31T22:13:23.273</cp:lastPrinted>
  <dcterms:created xsi:type="dcterms:W3CDTF">2024-08-31T14:13:23Z</dcterms:created>
  <dcterms:modified xsi:type="dcterms:W3CDTF">2024-08-31T14:13:25Z</dcterms:modified>
</cp:coreProperties>
</file>