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E3D45-FB87-401B-8753-60CAA5E5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8A5E8-6380-44BE-A127-374C5049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EB881-5F87-44AD-A6FD-CBCD126BE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2B432-45C9-4314-B83C-4F516409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A5D847-719A-4CFC-919C-1C18494C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0F571A-B2CB-4E43-89B8-254E6B96A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BAB2F-3AFC-4293-98D4-AF74EBEA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5038F-8F2C-4F60-B126-B83D5F84C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19A88-4636-406C-A9C2-E9686AF0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43AC4-BC51-47A7-B30E-49AD6DBCA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045C7-FB40-4DF3-A153-A64F0623E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20064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血透心衰患者的护理查房PPT课件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血透心衰患者的护理评估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血透心衰患者的健康教育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血透心衰患者的护理研究进展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血透心衰是指由于肾脏功能衰竭导致体内水、电解质和酸碱平衡失调，需要通过血液透析进行治疗的心力衰竭。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根据心衰的严重程度和病程，可以分为急性血透心衰和慢性血透心衰。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98" b="197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血透心衰患者常出现呼吸困难、水肿、乏力、心慌等症状，严重时可出现端坐呼吸、夜间阵发性呼吸困难等。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根据患者症状、体征、实验室检查（如血肌酐、尿素氮、电解质等）以及心脏超声等辅助检查结果进行诊断。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血透心衰患者的病情进展较快，如不及时治疗，容易导致反复心衰发作、心律失常、肺部感染等并发症。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患者的预后与肾脏功能衰竭程度、心衰的严重程度和治疗方案有关，需密切监测病情，及时调整治疗方案。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疾病进展与预后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血透心衰患者的护理评估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全面了解血透心衰患者的病情状况、认知情况、心理状态和生活自理能力，为制定个性化的护理方案提供依据。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状况，包括心功能分级、血透效果及并发症情况；评估患者的认知情况，了解患者对疾病和治疗的认知程度；评估患者的心理状态，了解患者的情绪状态和心理需求；评估患者的生活自理能力，了解患者的生活能力和自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25" r="25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采用观察、交流、量表评估等多种方式进行评估。观察患者的病情状况和身体状况；与患者及家属进行交流，了解患者的认知情况和心理状态；采用相关量表进行评估，如心功能分级量表、生活质量量表等。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先收集患者的病史资料和检查结果，然后进行初步的观察和交流；接着根据评估内容选择合适的量表进行评估；最后对评估结果进行分析和整理，得出结论。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：在评估过程中要保持客观、准确、全面，避免主观臆断；注意保护患者的隐私和尊严，尊重患者的意愿和人格；在交流过程中要注意语气和措辞，避免使用刺激性语言；对于特殊情况的患者要采取适当的保密措施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血透心衰患者的护理措施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https://d.book118.com/297020064106006030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2024-09-02T05:28:11.564</cp:lastPrinted>
  <dcterms:created xsi:type="dcterms:W3CDTF">2024-09-01T21:28:11Z</dcterms:created>
  <dcterms:modified xsi:type="dcterms:W3CDTF">2024-09-01T21:28:13Z</dcterms:modified>
</cp:coreProperties>
</file>