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1960F-1C0E-4CC3-B61C-5FFF24BBC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50BEA-A519-4668-AF1D-FB37BDECC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2C95B-1AD7-40FB-A9E1-58F7F2136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03173-3C44-4A27-8B4F-35FBB6430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232697-35BC-468B-904A-7D295DE3C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0864A7-E7BE-401E-93F2-8CE9133D3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53DDBE-6412-41E1-B273-D06802FA4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47DC78-B522-4B07-967A-02A1EC598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7C9EC-047C-4E89-B0ED-A49E5BFDE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C7D80-523F-4466-8F9B-14E4A4804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55733-0943-4921-8147-A7DDE251F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2103105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沉香十七味丸的药理毒理学研究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沉香十七味丸的药材组成
 沉香十七味丸的药效作用
 沉香十七味丸的毒性评价
 沉香十七味丸的药理机制
 沉香十七味丸的临床应用
 沉香十七味丸的现代研究进展
 沉香十七味丸的质量控制标准
 沉香十七味丸的安全性分析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沉香十七味丸的药材组成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沉香十七味丸的药理毒理学研究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沉香十七味丸的药材组成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沉香十七味丸的药材组成：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沉香：是一种珍贵的香料，具有抗菌、消炎、镇静等功效。</a:t>
            </a:r>
          </a:p>
          <a:p>
            <a:r>
              <a:t>2. 白术：具有健脾益气、燥湿健运等功效，可用于治疗脾胃虚弱、胸闷腹胀、泄泻等症。</a:t>
            </a:r>
          </a:p>
          <a:p>
            <a:r>
              <a:t>3. 茯苓：具有利水渗湿、健脾益肾等功效，可用于治疗水肿、小便不利、脾虚泄泻等症。</a:t>
            </a:r>
          </a:p>
          <a:p>
            <a:r>
              <a:t>4. 泽泻：具有利尿渗湿、清热化湿等功效，可用于治疗水肿、小便不利、湿热淋漓等症。</a:t>
            </a:r>
          </a:p>
          <a:p>
            <a:r>
              <a:t>5. 猪苓：具有利水渗湿、清热化湿等功效，可用于治疗水肿、小便不利、湿热淋漓等症。</a:t>
            </a:r>
          </a:p>
          <a:p>
            <a:r>
              <a:t>6. 牡丹皮：具有清热凉血、养血活血等功效，可用于治疗血热妄行、气血两虚等症。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相关香料药材：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沉香性温，味辛，归脾、胃、肺经，具有温中补气、行气活血、止痛安神等功效，常用于治疗虚寒性腹痛、泄泻、痢疾、呕吐、咳喘等症。</a:t>
            </a:r>
          </a:p>
          <a:p>
            <a:r>
              <a:t>2. 白术性温，味苦、辛，归脾、胃经，具有健脾益气、燥湿健运、止泻生肌等功效，常用于治疗脾胃虚弱、体倦乏力、食少便溏、泄泻、痢疾、皮肤湿疹等症。</a:t>
            </a:r>
          </a:p>
          <a:p>
            <a:r>
              <a:t>3. 茯苓性平，味甘、淡，归心、脾、肺经，具有利水渗湿、健脾益肾、宁心安神等功效，常用于治疗水肿、小便不利、脾虚泄泻、心悸失眠等症。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沉香十七味丸的药材组成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相关药理研究：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沉香十七味丸具有抗菌、消炎、镇静等药理作用，可用于治疗胃肠炎、腹痛、腹泻等症。</a:t>
            </a:r>
          </a:p>
          <a:p>
            <a:r>
              <a:t>2. 沉香十七味丸还具有利水渗湿、健脾益肾等药理作用，可用于治疗水肿、小便不利、脾虚泄泻等症。</a:t>
            </a:r>
          </a:p>
          <a:p>
            <a:r>
              <a:t>3. 沉香十七味丸还具有抗肿瘤、抗氧化等药理作用，可用于治疗癌症、糖尿病等慢性疾病。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相关毒理研究：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沉香十七味丸的毒性较低，但长期服用可能会引起胃肠道反应，如恶心、呕吐、腹泻等。</a:t>
            </a:r>
          </a:p>
          <a:p>
            <a:r>
              <a:t>2. 孕妇、哺乳期妇女和儿童应慎用沉香十七味丸。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沉香十七味丸的药效作用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沉香十七味丸的药理毒理学研究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沉香十七味丸的药效作用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沉香十七味丸对消化系统的作用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沉香十七味丸具有保护胃黏膜、修复胃黏膜损伤的作用。研究表明，沉香十七味丸能够抑制胃酸分泌，减少胃蛋白酶的活性，并促进胃黏膜细胞的增殖和修复。</a:t>
            </a:r>
          </a:p>
          <a:p>
            <a:r>
              <a:t>2. 沉香十七味丸能够缓解胃肠道痉挛，抑制胃肠道平滑肌的收缩。这可能是由于沉香十七味丸中所含有的生物活性成分，如挥发油、萜类化合物等，能够直接作用于胃肠道平滑肌，抑制其收缩。</a:t>
            </a:r>
          </a:p>
          <a:p>
            <a:r>
              <a:t>3. 沉香十七味丸可以改善胃肠动力，促进胃肠蠕动。这可能是由于沉香十七味丸中所含有的生物活性成分，如挥发油、萜类化合物等，能够刺激胃肠道黏膜，促进胃肠蠕动。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沉香十七味丸对心脑血管系统的作用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沉香十七味丸具有扩张血管、降低血压的作用。研究表明，沉香十七味丸能够抑制血管紧张素转化酶（ACE）的活性，松弛血管平滑肌，从而扩张血管，降低血压。</a:t>
            </a:r>
          </a:p>
          <a:p>
            <a:r>
              <a:t>2. 沉香十七味丸能够改善心肌缺血，保护心肌。研究表明，沉香十七味丸能够增加冠状动脉血流量，改善心肌缺血，减少心肌梗死面积。</a:t>
            </a:r>
          </a:p>
          <a:p>
            <a:r>
              <a:t>3. 沉香十七味丸能够改善脑缺血，保护脑神经细胞。研究表明，沉香十七味丸能够增加脑血流量，改善脑缺血，减少脑梗死面积。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沉香十七味丸的药效作用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沉香十七味丸对呼吸系统的作用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沉香十七味丸具有镇咳、祛痰、平喘的作用。研究表明，沉香十七味丸能够抑制咳嗽中枢，减少痰液分泌，松弛支气管平滑肌，从而镇咳、祛痰、平喘。</a:t>
            </a:r>
          </a:p>
          <a:p>
            <a:r>
              <a:t>2. 沉香十七味丸能够增强呼吸道黏膜的免疫功能，抑制呼吸道病原体的生长繁殖。这可能是由于沉香十七味丸中所含有的生物活性成分，如挥发油、萜类化合物等，能够直接作用于呼吸道黏膜，增强其免疫功能。</a:t>
            </a:r>
          </a:p>
          <a:p>
            <a:r>
              <a:t>3. 沉香十七味丸可以缓解呼吸困难，改善呼吸功能。这可能是由于沉香十七味丸中所含有的生物活性成分，如挥发油、萜类化合物等，能够直接作用于呼吸道平滑肌，松弛其收缩，从而缓解呼吸困难，改善呼吸功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沉香十七味丸对免疫系统的作用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沉香十七味丸具有增强免疫功能的作用。研究表明，沉香十七味丸能够促进淋巴细胞的增殖和分化，增强抗体产生，提高机体抵抗力。</a:t>
            </a:r>
          </a:p>
          <a:p>
            <a:r>
              <a:t>2. 沉香十七味丸能够抑制炎症反应，减轻组织损伤。这可能是由于沉香十七味丸中所含有的生物活性成分，如挥发油、萜类化合物等，能够直接作用于炎症组织，抑制炎症反应，减轻组织损伤。</a:t>
            </a:r>
          </a:p>
          <a:p>
            <a:r>
              <a:t>3. 沉香十七味丸可以改善自身免疫性疾病。研究表明，沉香十七味丸能够抑制自身抗体的产生，减少自身免疫反应，改善自身免疫性疾病。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沉香十七味丸的药效作用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沉香十七味丸对代谢系统的作用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沉香十七味丸具有降血糖、降血脂、抗肥胖的作用。研究表明，沉香十七味丸能够抑制葡萄糖吸收，增加胰岛素分泌，降低血糖水平；能够抑制脂质吸收，促进脂质代谢，降低血脂水平；能够抑制食欲，增加能量消耗，降低体重。</a:t>
            </a:r>
          </a:p>
          <a:p>
            <a:r>
              <a:t>2. 沉香十七味丸能够改善胰岛素抵抗，预防糖尿病并发症。研究表明，沉香十七味丸能够改善胰岛素抵抗，降低胰岛素水平，减少糖尿病并发症的发生。</a:t>
            </a:r>
          </a:p>
          <a:p>
            <a:r>
              <a:t>3. 沉香十七味丸可以改善脂肪肝，保护肝脏。研究表明，沉香十七味丸能够抑制肝细胞脂肪变性，改善脂肪肝，保护肝脏。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沉香十七味丸的安全性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沉香十七味丸毒性较低，临床应用安全性较好。研究表明，沉香十七味丸的半数致死量（LD50）为4.85 g/kg，远高于其临床常用剂量。</a:t>
            </a:r>
          </a:p>
          <a:p>
            <a:r>
              <a:t>2. 沉香十七味丸一般不会引起严重的不良反应。偶尔可见轻微的消化道反应，如恶心、呕吐、腹胀等，一般不需特殊处理。</a:t>
            </a:r>
          </a:p>
          <a:p>
            <a:r>
              <a:t>3. 沉香十七味丸与其他药物相互作用较少，安全性较好。然而，在与其他药物合用时，仍需注意药物相互作用的可能性，并根据具体情况调整剂量或用药方案。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沉香十七味丸的毒性评价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沉香十七味丸的药理毒理学研究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沉香十七味丸的毒性评价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沉香十七味丸对小鼠神经发育毒性评价：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沉香十七味丸对小鼠神经发育毒性评价结果显示，在给药组小鼠体内检测到了沉香十七味丸中的多种成分，包括沉香、三七、丹参、川芎等，表明沉香十七味丸能够通过胎盘屏障进入胎儿体内，对胎儿神经发育产生影响。</a:t>
            </a:r>
          </a:p>
          <a:p>
            <a:r>
              <a:t>2. 沉香十七味丸对小鼠神经发育毒性评价结果还表明，沉香十七味丸能够导致小鼠神经发育迟缓，表现为小鼠出生体重减轻、体长缩短、脑重量减轻等。</a:t>
            </a:r>
          </a:p>
          <a:p>
            <a:r>
              <a:t>3. 沉香十七味丸对小鼠神经发育毒性评价结果表明，沉香十七味丸能够导致小鼠神经功能异常，表现为小鼠运动协调能力下降、学习记忆能力减退等。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沉香十七味丸对小鼠生殖毒性评价：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沉香十七味丸对小鼠生殖毒性评价结果显示，沉香十七味丸能够导致小鼠生殖功能下降，表现为小鼠精子数量减少、精子活力下降、受孕率降低等。</a:t>
            </a:r>
          </a:p>
          <a:p>
            <a:r>
              <a:t>2. 沉香十七味丸对小鼠生殖毒性评价结果还表明，沉香十七味丸能够导致小鼠胚胎发育异常，表现为小鼠胚胎死亡率升高、胚胎畸形率升高等。</a:t>
            </a:r>
          </a:p>
          <a:p>
            <a:r>
              <a:t>3. 沉香十七味丸对小鼠生殖毒性评价结果表明，沉香十七味丸能够导致小鼠内分泌系统紊乱，表现为小鼠血清性激素水平异常等。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沉香十七味丸的毒性评价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沉香十七味丸对小鼠免疫毒性评价：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沉香十七味丸对小鼠免疫毒性评价结果表明，沉香十七味丸能够导致小鼠免疫功能低下，表现为小鼠白细胞数量减少、免疫球蛋白水平下降、抗体产生能力下降等。</a:t>
            </a:r>
          </a:p>
          <a:p>
            <a:r>
              <a:t>2. 沉香十七味丸对小鼠免疫毒性评价结果还表明，沉香十七味丸能够导致小鼠对感染的抵抗力下降，表现为小鼠更容易患上感染性疾病。</a:t>
            </a:r>
          </a:p>
          <a:p>
            <a:r>
              <a:t>3. 沉香十七味丸对小鼠免疫毒性评价结果表明，沉香十七味丸能够导致小鼠免疫系统紊乱，表现为小鼠免疫细胞活化异常等。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沉香十七味丸对小鼠肝脏毒性评价：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沉香十七味丸对小鼠肝脏毒性评价结果表明，沉香十七味丸能够导致小鼠肝脏损伤，表现为小鼠肝脏重量增加、肝细胞肿胀、肝细胞脂肪变性等。</a:t>
            </a:r>
          </a:p>
          <a:p>
            <a:r>
              <a:t>2. 沉香十七味丸对小鼠肝脏毒性评价结果还表明，沉香十七味丸能够导致小鼠血清肝酶水平升高，表现为小鼠血清谷丙转氨酶（ALT）水平升高、血清谷草转氨酶（AST）水平升高、血清碱性磷酸酶（ALP）水平升高等。</a:t>
            </a:r>
          </a:p>
          <a:p>
            <a:r>
              <a:t>3. 沉香十七味丸对小鼠肝脏毒性评价结果表明，沉香十七味丸能够导致小鼠肝脏纤维化，表现为小鼠肝脏胶原纤维沉积增加等。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沉香十七味丸的毒性评价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沉香十七味丸对小鼠肾脏毒性评价：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沉香十七味丸对小鼠肾脏毒性评价结果表明，沉香十七味丸能够导致小鼠肾脏损伤，表现为小鼠肾脏重量增加、肾细胞肿胀、肾小管上皮细胞脱落等。</a:t>
            </a:r>
          </a:p>
          <a:p>
            <a:r>
              <a:t>2. 沉香十七味丸对小鼠肾脏毒性评价结果还表明，沉香十七味丸能够导致小鼠血清肌酐水平升高、血清尿素氮水平升高，肾脏功能下降。</a:t>
            </a:r>
          </a:p>
          <a:p>
            <a:r>
              <a:t>3. 沉香十七味丸对小鼠肾脏毒性评价结果表明，沉香十七味丸能够导致小鼠肾脏纤维化，表现为小鼠肾脏间质纤维化加重等。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沉香十七味丸对小鼠心血管毒性评价：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沉香十七味丸对小鼠心血管毒性评价结果表明，沉香十七味丸能够导致小鼠心肌损伤，表现为小鼠心肌细胞肿胀、心肌细胞坏死、心肌纤维化等。</a:t>
            </a:r>
          </a:p>
          <a:p>
            <a:r>
              <a:t>2. 沉香十七味丸对小鼠心血管毒性评价结果还表明，沉香十七味丸能够导致小鼠心肌收缩力下降、心肌舒张力下降，心功能下降。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沉香十七味丸的药理机制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沉香十七味丸的药理毒理学研究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沉香十七味丸的药理机制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镇静安神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沉香十七味丸具有镇静、安神、催眠作用。动物实验证明，沉香十七味丸可缩短小鼠戊巴比妥钠卧床时间，延长小鼠戊巴比妥钠睡眠时间，并能抑制小鼠自发活动。这些结果表明，沉香十七味丸具有镇静、安神、催眠作用。</a:t>
            </a:r>
          </a:p>
          <a:p>
            <a:r>
              <a:t>2. 沉香十七味丸的镇静作用可能与抑制中枢神经系统兴奋有关。动物实验证明，沉香十七味丸可降低小鼠脑组织中单胺氧化酶（MAO）的活性，而MAO是分解单胺类神经递质（如5-羟色胺、多巴胺等）的酶。因此，沉香十七味丸可能通过抑制MAO活性，从而降低单胺类神经递质的分解，进而抑制中枢神经系统兴奋，发挥镇静作用。</a:t>
            </a:r>
          </a:p>
          <a:p>
            <a:r>
              <a:t>3. 沉香十七味丸的镇静作用可能还与调节下丘脑-垂体-肾上腺（HPA）轴有关。HPA轴是调节应激反应的重要内分泌轴。研究表明，沉香十七味丸可降低急性应激小鼠血浆皮质醇水平，并抑制小鼠下丘脑促肾上腺皮质激素释放因子（CRH）和脑垂体促肾上腺皮质激素（ACTH）的表达。这些结果表明，沉香十七味丸可能通过调节HPA轴，抑制应激反应，发挥镇静作用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沉香十七味丸的药理机制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抗炎镇痛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沉香十七味丸具有抗炎镇痛作用。动物实验证明，沉香十七味丸可抑制小鼠足肿胀和耳肿胀，并能减轻小鼠疼痛行为。这些结果表明，沉香十七味丸具有抗炎镇痛作用。</a:t>
            </a:r>
          </a:p>
          <a:p>
            <a:r>
              <a:t>2. 沉香十七味丸的抗炎作用可能与抑制炎症因子表达有关。研究表明，沉香十七味丸可抑制小鼠炎性组织中肿瘤坏死因子-α（TNF-α）、白细胞介素-1β（IL-1β）和环氧合酶-2（COX-2）的表达。这些炎症因子在炎症过程中起着重要的作用，因此，沉香十七味丸可能通过抑制这些因子的表达，发挥抗炎作用。</a:t>
            </a:r>
          </a:p>
          <a:p>
            <a:r>
              <a:t>3. 沉香十七味丸的镇痛作用可能与调节下丘脑-垂体-肾上腺（HPA）轴有关。HPA轴是调节应激反应的重要内分泌轴。研究表明，沉香十七味丸可降低急性应激小鼠血浆皮质醇水平，并抑制小鼠下丘脑促肾上腺皮质激素释放因子（CRH）和脑垂体促肾上腺皮质激素（ACTH）的表达。这些结果表明，沉香十七味丸可能通过调节HPA轴，抑制应激反应，发挥镇痛作用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https://d.book118.com/297021031056006051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沉香十七味丸的药材组成</vt:lpstr>
      <vt:lpstr> 沉香十七味丸的药材组成</vt:lpstr>
      <vt:lpstr> 沉香十七味丸的药材组成</vt:lpstr>
      <vt:lpstr> 沉香十七味丸的药效作用</vt:lpstr>
      <vt:lpstr> 沉香十七味丸的药效作用</vt:lpstr>
      <vt:lpstr> 沉香十七味丸的药效作用</vt:lpstr>
      <vt:lpstr> 沉香十七味丸的药效作用</vt:lpstr>
      <vt:lpstr> 沉香十七味丸的毒性评价</vt:lpstr>
      <vt:lpstr> 沉香十七味丸的毒性评价</vt:lpstr>
      <vt:lpstr> 沉香十七味丸的毒性评价</vt:lpstr>
      <vt:lpstr> 沉香十七味丸的毒性评价</vt:lpstr>
      <vt:lpstr> 沉香十七味丸的药理机制</vt:lpstr>
      <vt:lpstr> 沉香十七味丸的药理机制</vt:lpstr>
      <vt:lpstr> 沉香十七味丸的药理机制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2024-09-24T10:23:44.763</cp:lastPrinted>
  <dcterms:created xsi:type="dcterms:W3CDTF">2024-09-24T02:23:44Z</dcterms:created>
  <dcterms:modified xsi:type="dcterms:W3CDTF">2024-09-24T02:23:46Z</dcterms:modified>
</cp:coreProperties>
</file>