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D0F04-AE3D-47B4-A895-D35C08A88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3007FD-A918-4627-BD92-D48C69026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50601-BF13-4642-9E8F-8F8BEA9ED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024FE8-3C8B-4C4B-9F82-016752C86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57147D-097C-44DC-8DD1-F1FB628D8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289C76-A609-4950-9D78-B25C35400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F1B541-835B-4FDE-AA7E-B6A66217E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0AB82E-BB45-4C5B-918D-018BBD2CB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6C45FD-EAE9-463C-A4EF-9AC9A61B8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F8F8A-9F5C-46AA-8AD1-4D5EE6724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9CCED-AD39-41C6-8F7A-20E6E38DE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02106113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d打印技术在医疗器械研发中的产品个性化应用探究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d打印技术简介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d打印在医疗器械研发中的应用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产品个性化在医疗器械研发中的重要性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d打印技术在产品个性化中的应用实例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d打印技术在医疗器械研发中的前景与展望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d打印技术简介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76" r="3257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3D打印是一种基于数字模型文件的快速成型技术，通过逐层堆积材料来构建三维物体。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通过计算机辅助设计软件（CAD）创建三维模型，然后使用3D打印机将模型逐层打印出来，最终形成完整的物体。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d打印技术的定义与原理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532" r="2053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1980年代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3D打印技术的初步探索和实验阶段。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1990年代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3D打印技术开始商业化，并逐渐应用于各个领域。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21世纪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3D打印技术快速发展，成为制造业和创意产业的重要工具。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d打印技术的发展历程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d打印技术的优势与限制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可实现产品个性化定制。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制造周期短，能够快速生产原型和少量生产。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可用于复杂结构的制造，降低生产成本。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减少材料浪费，环保可持续。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d打印技术的优势与限制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d打印技术的优势与限制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打印精度和表面质量有待提高。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材料种类有限，限制了应用范围。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知识产权保护问题需要重视。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d打印在医疗器械研发中的应用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通过3D打印技术，可以生产出符合患者个体需求的定制化医疗器械，提高治疗效果和患者舒适度。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根据患者的解剖结构和生理特征，定制个性化的医疗器械，如定制的矫形器、假肢、植入物等，以满足患者的特殊需求。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定制化医疗器械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3D打印技术可以制造出传统制造方法难以实现的复杂结构医疗器械，提高医疗器械的性能和治疗效果。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对于具有复杂内部结构、多材料组成、精密零件的医疗器械，如心脏起搏器、血管支架、人工关节等，3D打印技术能够实现其精密制造和复杂结构的成型。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复杂结构医疗器械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844" r="12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3D打印技术可以制造出具有良好生物相容性的医疗器械，提高植入物的融合度和使用寿命。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通过3D打印技术，可以制造出与人体组织相容性良好的医疗器械，如生物材料支架、人工骨、人工器官等，提高植入物的融合度和使用寿命，减少排异反应和并发症。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生物相容性医疗器械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https://d.book118.com/297021061134006031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2024-09-04T02:33:20.371</cp:lastPrinted>
  <dcterms:created xsi:type="dcterms:W3CDTF">2024-09-03T18:33:20Z</dcterms:created>
  <dcterms:modified xsi:type="dcterms:W3CDTF">2024-09-03T18:33:22Z</dcterms:modified>
</cp:coreProperties>
</file>