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23540C-59AE-417D-BD90-7DAF445D2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6448A1-1894-41D7-BE74-DB1CAC6985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1B576A-FD37-4812-86B8-EB2CE54A5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5B0C09-2C2E-48DE-8775-BB9813378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7B1004-C4A6-4217-B526-C3EEF45083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36D8A4-9E29-4368-A4AC-513642F1BF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960A61-AA7C-4B6E-BC32-8092C17A0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B8A5F4-B729-48CE-B176-39B004354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AFC6A6-6209-414F-A6DD-6C9980D1A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613FEB-A17F-4EC5-9048-9E9B37467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7ED40D-56F5-4BD2-9EED-EEA6564A3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2106502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酒店小前端方案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酒店小前端方案概述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技术选型和架构设计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详细设计和实现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性能优化和安全措施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测试和部署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总结和展望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0" r="22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随着旅游业的繁荣，酒店行业也在快速发展，对酒店服务质量和用户体验的要求也越来越高。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酒店行业的发展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随着前端技术的不断进步，酒店业也开始尝试通过技术手段提升用户体验和服务质量。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前端技术的进步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随着消费者需求的多样化，酒店需要提供更加个性化和智能化的服务来满足用户需求。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用户需求的多样化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通过小前端方案，酒店可以提供更加个性化和智能化的服务，提高用户体验和满意度。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提高用户体验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小前端方案可以帮助酒店更好地管理客房、餐饮等资源，提高服务效率和质量。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提升服务质量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小前端方案可以降低酒店的技术成本和维护成本，提高酒店的盈利能力和市场竞争力。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酒店小前端方案概述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酒店小前端方案是一种针对酒店行业的前端解决方案，旨在提供更加高效、便捷的前端界面和服务，提升客户体验。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酒店小前端方案具有模块化、可定制化、易于维护和升级等特点，能够满足酒店行业多样化的需求，同时提高开发效率和用户体验。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酒店小前端方案适用于各类酒店，包括高端酒店、经济型酒店、民宿等，能够满足酒店客房预订、入住管理、服务请求等多种业务需求。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由于酒店小前端方案需要一定的技术门槛和开发成本，因此对于一些小型或个体酒店可能不太适用，同时该方案也需要一定的技术支持和售后服务。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79" r="2507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方案优势和不足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酒店小前端方案具有模块化设计、易于定制、用户体验良好等优势，能够提高酒店的管理效率和客户满意度，同时降低开发成本和维护成本。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不足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酒店小前端方案可能存在一定的技术门槛和实施难度，需要专业的技术支持和售后服务，同时对于一些小型或个体酒店可能不太适用。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技术选型和架构设计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-5400000">
            <a:off x="5770591" y="1524691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88669" y="2024857"/>
            <a:ext cx="614662" cy="385690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 flipH="1" flipV="1">
            <a:off x="5770591" y="5381593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3444517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788669" y="1438299"/>
            <a:ext cx="614662" cy="473651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053418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02999" y="3260307"/>
            <a:ext cx="1386002" cy="13860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1377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React 是一个用于构建用户界面的 JavaScript 库，具有组件化、虚拟 DOM、JSX 语法等特性，适合构建复杂的单页应用。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77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React.js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334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Webpack 是一个模块打包工具，用于将多个模块打包成一个或多个文件，便于浏览器加载和执行。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334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Webpack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0888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Redux 是一个用于管理 JavaScript 应用程序状态的开源库，提供可预测化的状态管理，适用于大型应用。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0888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Redux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0888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React Router 是 React 的官方路由库，用于构建单页应用中的路由系统。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0888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React-Router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198112" y="3055420"/>
            <a:ext cx="1795777" cy="1795777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76200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72540" y="3629848"/>
            <a:ext cx="646919" cy="646919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前端技术栈选择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458" r="1145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组件化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单一职责原则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高内聚、低耦合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架构设计原则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将应用拆分成多个独立的模块，每个模块负责特定的功能或业务逻辑。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每个模块或组件只负责一个功能或业务逻辑，降低耦合度。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 React 组件来构建用户界面，提高代码复用和可维护性。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确保模块或组件内部高度相关，与其他模块或组件的耦合度低。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实现用户的登录、注册、找回密码等功能。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登录模块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展示酒店客房的详细信息，包括图片、价格、房型等。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客房展示模块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允许用户预订酒店房间，支持多间房、多天、多人的预订。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预订模块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展示用户的订单信息，支持订单的取消、修改、支付等功能。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订单管理模块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核心模块和功能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详细设计和实现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总结词：简洁大方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详细描述：采用扁平化设计风格，使用简洁的线条和色块，突出酒店特色和优势。页面布局合理，导航清晰，方便用户快速找到所需信息。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总结词：响应式设计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详细描述：根据不同设备和屏幕尺寸，自动调整页面布局和元素大小，确保在不同设备上都能获得良好的用户体验。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总结词：色彩搭配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详细描述：选用温馨、舒适的色彩搭配，营造出宾至如归的感觉。同时，注重色彩对比度，提高页面可读性。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页面布局和样式设计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https://d.book118.com/297021065026006044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2024-09-18T09:17:01.229</cp:lastPrinted>
  <dcterms:created xsi:type="dcterms:W3CDTF">2024-09-18T01:17:01Z</dcterms:created>
  <dcterms:modified xsi:type="dcterms:W3CDTF">2024-09-18T01:17:03Z</dcterms:modified>
</cp:coreProperties>
</file>