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57D97-21DD-4D20-A459-DB90FFC58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28859-4B14-46C9-9344-3F74C9109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FE9CC-6B17-4C22-A1FE-E9A744698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923EC-308E-44C1-B0C6-4C1567B8E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5EAB7-BDD8-4CBC-8C75-ACD57D705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932BB1-1B4B-4505-8188-4F22FD99B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0C631D-639E-4112-B8E2-65D6AF5AB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D10CE-B4DC-4CA9-8485-B7D6E227E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6CBD3-4FD0-4969-9BDE-613D6FB7D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08605-6137-4308-BCC3-C69AF5AC6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A03EA-6748-4DB7-8B0A-F1A78A66E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22200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合规信息化平台建设与维护方案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功能模块开发与实现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平台测试、上线及推广计划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平台维护与升级方案制定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培训、支持服务体系建设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当前合规信息化平台存在数据分散、流程不规范、监管不到位等问题，难以满足企业合规管理的需要。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企业需要建立一个集中化、标准化的合规信息化平台，实现数据的整合、流程的规范化和监管的强化，以提高合规管理效率和降低合规风险。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合规信息化平台现状及需求分析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3" r="325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通过搭建合规信息化平台，实现企业合规数据的集中管理、合规流程的标准化和自动化、合规风险的实时监测和预警。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提高企业合规管理效率，降低合规风险，增强企业抗风险能力，促进企业可持续发展。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组建专业的项目团队，提供充足的人力、物力和财力支持，确保项目的顺利实施和运行。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包括项目启动、需求调研、方案设计、系统开发、测试验收、上线运行等阶段。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采用先进的云计算、大数据、人工智能等技术，搭建高效、稳定、安全的合规信息化平台。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将平台功能划分为多个独立模块，便于开发、测试、部署和维护。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通过身份认证、访问控制、数据加密等手段保障系统安全。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采用分布式架构，支持横向扩展，确保系统在高并发场景下的稳定性和可用性。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预留扩展接口，支持未来业务发展和功能升级。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选用Spring Boot框架，支持快速开发、微服务架构和容器化部署。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后端技术栈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采用MySQL数据库，支持事务处理、高性能查询和大规模数据存储。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使用Redis作为缓存中间件，提高系统响应速度和并发处理能力。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缓存技术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选用Vue.js框架，支持组件化开发和响应式布局，提供良好用户体验。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前端技术栈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采用防火墙、入侵检测系统等手段保障网络安全，防止外部攻击和数据泄露。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备份与恢复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监控与报警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对敏感数据进行加密存储和传输，确保数据安全性。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定期备份系统数据和配置文件，确保在故障发生时能够快速恢复。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建立系统监控机制，实时监控系统状态，发现异常及时报警并处理。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系统安全性、稳定性保障措施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功能模块开发与实现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对各类合规业务流程进行全面梳理，明确流程节点、责任人和时限，为电子化提供基础。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基于梳理结果，设计电子化的合规业务流程，包括流程发起、审批、执行、监控等环节。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采用先进的软件开发技术，开发合规业务流程电子化系统，实现流程的自动化、标准化和智能化。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系统开发与实现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各类合规业务流程电子化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对采集的数据进行清洗、转换和整合，形成统一的数据格式和标准。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利用数据挖掘、机器学习等技术，对整合后的数据进行深入分析，发现数据中的规律和趋势，为合规管理提供数据支持。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通过接口对接、数据爬取等方式，从各个业务系统中采集合规相关数据。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数据采集、整合、分析功能开发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34" r="2463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根据合规管理需求，设计各类报表模板，包括合规风险评估报告、合规监控报告等。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数据填充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将分析后的数据按照报表模板进行填充，生成各类报表。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可视化展示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利用图表、图像等可视化手段，对报表数据进行直观展示，方便管理者快速了解合规情况。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报表生成及可视化展示功能实现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平台测试、上线及推广计划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https://d.book118.com/297022200006006034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2024-09-07T17:19:00.700</cp:lastPrinted>
  <dcterms:created xsi:type="dcterms:W3CDTF">2024-09-07T09:19:00Z</dcterms:created>
  <dcterms:modified xsi:type="dcterms:W3CDTF">2024-09-07T09:19:02Z</dcterms:modified>
</cp:coreProperties>
</file>