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F32400-0F02-4E79-B174-48127B14F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1497F8-61C9-4625-A43F-A628D2307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310F5B-C2AC-49C8-B780-8E7145504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0A6544-FBFF-4FF9-A496-94968BF0E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238BFD-B249-4282-A486-3D21723C1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AED123-29C6-4463-AA58-07DF27CBF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0FAB7B-8357-4869-A064-E3BD7E837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C8AA62-A4CD-44A5-A27C-C979BA55C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4DDDAD-61A7-43AC-A0F3-0A16A4191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BF1F58-4944-43F3-BAB8-45A705D11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EECE55-3681-49A3-8E9D-1E8DD2E84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023062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垃圾分类系统的城市可持续发展策略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城市可持续发展与垃圾分类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垃圾分类系统的构建与运行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垃圾分类系统在城市可持续发展中的作用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垃圾分类系统面临的挑战与对策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案例分析：成功实施垃圾分类系统的城市经验分享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垃圾分类系统概述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94" r="239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指按照垃圾的成分、属性、利用价值、对环境影响及现有处理方式，将其分离成不同类别的若干类别。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随着城市化进程的加速，垃圾产量激增，传统垃圾处理方式已无法满足环境保护和资源利用的需求。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背景介绍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发达国家如日本、德国、瑞典等已建立较为完善的垃圾分类和处理体系，实现垃圾减量化、资源化和无害化。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我国垃圾分类起步较晚，但近年来政府加大推广力度，部分城市如上海、深圳等已取得一定成效。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提高垃圾中可回收资源的利用率，节约自然资源。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资源利用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垃圾减量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社会文明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提升公众环保意识和文明素养，推动社会进步。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减少垃圾对环境的污染，保护生态环境。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通过分类投放和源头减量，降低垃圾处理成本。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垃圾分类系统的重要性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城市可持续发展与垃圾分类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城市经济发展应追求长期、稳定、健康的增长，注重资源节约和环境保护，实现经济效益、社会效益和环境效益的统一。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经济可持续发展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城市社会发展应关注民生福祉，提高居民生活质量，促进教育、医疗、文化等公共服务的均衡发展。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社会可持续发展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城市环境应得到有效保护，空气质量、水质、噪音等方面达到国家标准，生态环境质量持续改善。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环境可持续发展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城市可持续发展的内涵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资源节约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通过垃圾分类，实现可回收资源的再利用，减少对新资源的需求，降低资源消耗速度。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垃圾分类可以减少垃圾填埋和焚烧对环境的污染，降低温室气体排放，改善生态环境质量。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推动循环经济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垃圾分类有助于构建循环经济体系，推动废弃物资源化利用产业的发展，促进经济转型升级。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垃圾分类对城市可持续发展的意义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2" r="4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" r="24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全民参与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系统建设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科技创新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政策引导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城市可持续发展对垃圾分类的要求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城市可持续发展要求全体市民积极参与垃圾分类，树立环保意识，养成良好的垃圾分类习惯。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借助科技手段提高垃圾分类和处理效率，例如采用智能分类设备、生物处理技术等。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城市需要建立完善的垃圾分类收集、运输、处理系统，确保各类垃圾得到妥善处理。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政府应制定相关政策和法规，引导和支持垃圾分类工作的开展，同时加强监管和执法力度。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垃圾分类系统的构建与运行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667" r="12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分类标识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在垃圾桶、垃圾袋等容器上明确标识各类垃圾的分类标准，引导居民正确投放。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源头分类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按照可回收物、有害垃圾、湿垃圾和干垃圾等类别，在投放环节进行源头分类。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专业回收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针对特定类型的垃圾，如大件垃圾、电子废弃物等，设立专业回收渠道和处理方式。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垃圾分类的标准与分类方法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根据不同垃圾类别，采用专用车辆和容器进行分类收集，避免混装混运。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542" r="11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分类收集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合理规划运输路线和时间，确保各类垃圾在运输过程中不产生二次污染。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分类运输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8228" b="822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针对不同类别的垃圾，采用相应的处理方法，如回收、焚烧、填埋等，实现资源化利用和无害化处理。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分类处理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垃圾分类收集、运输和处理流程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建立政府主导、部门协同、社会参与的监管机制，确保垃圾分类系统有效运行。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制定科学的考核标准和方法，对垃圾分类工作进行全面、客观的考核评价。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奖惩措施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对垃圾分类工作成效显著的单位和个人给予表彰和奖励，对违反规定的行为进行处罚和曝光。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垃圾分类系统的监管与考核机制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垃圾分类系统在城市可持续发展中的作用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https://d.book118.com/297023062016006035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2024-09-09T08:46:46.474</cp:lastPrinted>
  <dcterms:created xsi:type="dcterms:W3CDTF">2024-09-09T00:46:46Z</dcterms:created>
  <dcterms:modified xsi:type="dcterms:W3CDTF">2024-09-09T00:46:48Z</dcterms:modified>
</cp:coreProperties>
</file>