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A57C3-B88E-46F7-9DD8-2DA895DAF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F6046-0CA4-4A2B-88F1-42F8AF2B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B2BD6-42A2-4FC2-9B68-345FA1F8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E4CAA-17A3-4BF4-8431-C5659441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30DA5-2304-4E0B-B072-84F71B45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C8B1E-D171-459B-A125-8D229DC9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36C75-52B7-4789-8C22-4082F9C3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1C449-32D1-4BD8-BF51-D689F719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B20C0-E649-453E-8CD0-BBB0E937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602D2-379B-412B-8867-43BC39495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F4E08-D800-4B47-A2FC-D35D550DC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5110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建筑企业管理体系的项目质量验收管理方法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项目质量验收管理原则与流程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项目质量验收标准与指标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项目质量验收实施方法与步骤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项目质量验收监管与改进措施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项目质量验收管理效果评估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63" r="2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通过建立完善的项目质量验收管理方法，确保建筑项目在设计、施工、验收等各个环节都符合相关标准和要求，从而提高项目整体质量。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有效的项目质量验收管理可以及时发现和解决问题，减少因质量问题引发的返工、维修等成本，降低企业风险。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优秀的项目质量是企业赢得市场口碑和客户信任的关键，通过加强项目质量验收管理，有助于提升企业在行业内的竞争力。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遵循全面质量管理原则，强调全员参与、全过程控制、持续改进和客户满意。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制定详细的项目质量验收流程，包括验收申请、资料审查、现场检查、问题整改、复验等环节，确保每个步骤都有明确的操作规范和标准。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为项目质量验收管理提供必要的资源支持，包括人力、物力、财力等，确保管理工作的顺利进行。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建立专门负责项目质量验收管理的部门或团队，明确其职责和权限，确保管理工作的有效实施。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项目质量验收管理原则与流程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项目质量验收必须遵循公正、公平、公开的原则，确保验收结果客观、真实、有效。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项目质量验收应以科学的方法和手段进行，确保验收标准的科学性、合理性和可操作性。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项目质量验收应对项目的各个方面进行全面、系统的检查和评估，确保项目质量符合合同和相关标准的要求。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项目质量验收应及时进行，确保项目按时交付并投入使用。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组织验收小组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成立由业主、设计、施工、监理等各方代表组成的验收小组，负责项目的质量验收工作。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召开验收会议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在完成现场检查后，组织召开验收会议，对检查结果进行总结和评估，并讨论确定是否通过验收。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对于未通过验收的项目，应督促施工单位及时整改并重新组织验收；对于通过验收的项目，应做好后续跟踪和维护工作。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根据项目特点和合同要求，制定详细的验收计划，明确验收标准、验收方法和验收时间等。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按照验收计划，对项目现场进行详细检查，包括工程实体质量、设备安装调试情况、资料整理等方面。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编写验收报告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根据验收会议结果，编写详细的验收报告，记录项目的质量状况、存在的问题以及改进建议等。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项目质量验收标准与指标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保证使用功能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项目应保证使用功能、性能等指标达到设计要求，满足用户的需求和期望。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符合国家相关法规和标准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项目质量必须符合国家、行业和地方的相关法规、标准、规范等要求。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满足设计要求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项目质量应满足设计文件、施工图纸等相关技术文件所规定的技术要求和质量标准。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https://d.book118.com/297025110041006040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2024-09-12T13:44:25.291</cp:lastPrinted>
  <dcterms:created xsi:type="dcterms:W3CDTF">2024-09-12T05:44:25Z</dcterms:created>
  <dcterms:modified xsi:type="dcterms:W3CDTF">2024-09-12T05:44:27Z</dcterms:modified>
</cp:coreProperties>
</file>