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10D81C-B6A4-4066-BEDA-FD85544B2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7B15C4-B5F8-43B9-B3B1-5B6E114F6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B1988F-A329-4C53-AC8B-D72F65F72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3DD2AB-4F42-438D-A876-9143C0B9F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5F4AE2-FA04-45EA-BF0C-D56F1CA75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28770B-EC80-49BC-9387-678FC77C4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1D9B9B-C77D-4F83-B051-14323F5DE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0C97A7-28D9-4227-8C43-040499297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6E622A-1B15-41FC-981D-BEB42B467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59606-9208-4A20-ADB2-0786FD5F2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B3A90-3448-4287-AD71-8806F36E7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02511005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护理质量安全与风险管理的监管与审计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监管与审计在护理质量安全中的作用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护理质量安全与风险管理的挑战与对策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提升护理服务质量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通过对护理质量安全与风险管理的监管与审计，可以发现存在的问题和隐患，进而采取改进措施，提升护理服务质量。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护理工作是医疗服务的重要组成部分，护理质量安全直接关系到患者的生命安全和身体健康。通过监管和审计，可以及时发现和纠正护理过程中的问题和错误，保障患者的安全。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促进医疗机构可持续发展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护理质量安全与风险管理是医疗机构管理的重要环节。通过监管和审计，可以推动医疗机构建立健全的护理质量安全与风险管理体系，提高医疗机构的管理水平和综合竞争力，实现可持续发展。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护理质量安全监管情况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汇报对护理质量安全监管的开展情况，包括监管制度、监管措施、监管效果等方面。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护理风险管理情况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汇报对护理风险管理的实施情况，包括风险识别、风险评估、风险处置等方面。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存在的问题和隐患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汇报在护理质量安全与风险管理监管过程中发现的问题和隐患，以及这些问题和隐患可能对患者和医疗机构造成的影响。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改进措施和建议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针对存在的问题和隐患，提出具体的改进措施和建议，包括完善制度、加强培训、优化流程等方面。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护理质量安全监管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过程标准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关注护理过程中的各个环节，如护理计划的制定、护理措施的执行、护理记录的书写等，确保护理工作的规范化和标准化。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结果标准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以患者的健康结局为关注点，如患者满意度、并发症发生率、死亡率等，衡量护理工作对患者健康的影响。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包括护理组织、护理人员的数量和资质、护理设施和设备等方面的要求，是评估护理质量的基础。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092" r="190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护理质量评估标准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246" b="2246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通过定期或不定期的检查、评估，收集护理质量相关数据，及时发现潜在的问题和风险因素。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将监测结果以书面形式向上级管理部门报告，内容包括护理质量现状、存在的问题、改进措施及建议等。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护理质量报告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将部分重要的护理质量信息向患者和社会公开，接受社会监督，促进护理质量的持续改进。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护理质量信息公开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护理质量监测与报告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针对监测中发现的问题，进行深入分析，找出根本原因。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制定改进措施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根据问题分析结果，制定相应的护理措施，明确改进目标和实施计划。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实施改进措施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按照计划落实改进措施，确保各项措施得到有效执行。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对改进措施的实施效果进行评价，总结经验教训，不断完善和改进护理措施。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护理质量改进措施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护理风险管理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通过定期巡查、交接班、病例讨论等方式，及时发现潜在的护理风险。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采用专业评估工具，对识别出的风险进行定量或定性评估，确定风险等级。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风险记录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建立风险档案，详细记录风险识别、评估结果及应对措施，为后续风险管理提供依据。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护理风险识别与评估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10750"/>
            <a:ext cx="2553871" cy="13151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建立健全护理安全管理制度和流程，明确各级护理人员职责。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888726" y="1610750"/>
            <a:ext cx="2569478" cy="13775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定期对护理设备、药品等进行检查和维护，确保其处于良好状态。</a:t>
            </a:r>
            <a:endParaRPr lang="en-US" sz="1100"/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护理风险预防措施</a:t>
              </a:r>
            </a:p>
          </p:txBody>
        </p:sp>
      </p:grpSp>
      <p:sp>
        <p:nvSpPr>
          <p:cNvPr id="26" name="AutoShape 26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加强护理人员培训和教育，提高护理人员的风险意识和应对能力。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加强患者及家属的健康教育，提高其对护理风险的认知和自我防范能力。</a:t>
            </a:r>
            <a:endParaRPr lang="en-US" sz="1100"/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0" name="Group 30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1" name="AutoShape 31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4" name="AutoShape 34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7" name="AutoShape 37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9" name="Group 39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0" name="AutoShape 40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https://d.book118.com/297025110051006034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2024-09-08T04:47:56.330</cp:lastPrinted>
  <dcterms:created xsi:type="dcterms:W3CDTF">2024-09-07T20:47:56Z</dcterms:created>
  <dcterms:modified xsi:type="dcterms:W3CDTF">2024-09-07T20:47:58Z</dcterms:modified>
</cp:coreProperties>
</file>