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14052-4087-46CE-B20C-7BCD035D6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45EF4-707A-491C-A0F8-BD8876A4F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D1D28-AA4D-407A-A475-1B026231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98CBE-9A4B-4466-A45D-FC96205BF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3110A-9187-4ED3-80CB-592AD670F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EE35A-CDCD-4A10-B9C4-A2CB4085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4E2CE-05CF-4B4E-B843-574A3F043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0A589-1515-4B7E-8DE3-C1471E2E6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05613-9EC2-4600-A267-61416372A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E2DE7-8881-41BE-A95A-39FC80E2E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0C803-638B-4479-B213-A06803D69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60441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安全管理培训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安全制度与法律法规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安全文化培育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员工应具备安全意识，时刻关注自身和周围环境的安全状况，及时发现并报告安全隐患。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员工应了解安全规章制度，明确个人在安全工作中的职责和义务。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8" b="21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掌握基本安全操作规程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员工应熟悉并掌握各类设备、工具的安全操作规程，确保操作过程中的安全。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员工应了解应对各类突发事件的应急预案，掌握基本的应急处理措施。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员工应了解常见的安全隐患类型，如机械伤害、电气事故、火灾等，并知道如何预防和应对。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员工应了解劳动防护用品的正确使用方法，确保个人安全。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了解常见安全隐患及应对措施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安全制度与法律法规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安全管理制度的监督与考核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公司应设立监督考核机制，对员工的安全表现进行评估，并采取相应的奖惩措施。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公司安全管理制度的制定与实施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公司应制定详细的安全管理制度，明确各级管理人员和员工的安全职责，并确保制度得到有效执行。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安全管理制度的培训与宣传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公司应定期组织安全管理制度的培训和宣传活动，提高员工的安全意识和安全操作技能。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公司安全管理制度介绍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国家法律法规与安全标准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国家法律法规的遵守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企业应遵守国家法律法规，确保安全生产和环境保护等方面的规定得到有效执行。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安全标准的制定与实施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企业应参照国家和行业安全标准，制定符合自身实际情况的安全标准，并确保得到有效实施。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安全标准的监督与考核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企业应设立监督考核机制，对安全标准的执行情况进行评估，并采取相应的奖惩措施。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企业应建立安全生产责任制，明确各级管理人员和员工的安全职责，形成全员参与的安全生产工作机制。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安全生产责任制的建立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企业应确保安全生产责任制得到有效落实，各级管理人员和员工应认真履行自己的安全职责。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安全生产责任制的落实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企业应设立监督考核机制，对安全生产责任制的执行情况进行评估，并采取相应的奖惩措施。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安全生产责任制的监督与考核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事故预防与处理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确保员工了解并遵循安全规定，减少不安全行为。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制定安全管理制度和操作规程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及时发现并消除潜在的安全隐患，防止事故发生。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开展安全检查与隐患排查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提高员工的安全意识和技能，增强事故预防能力。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提供安全培训与教育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制定应对突发事件的预案，确保在紧急情况下能够迅速响应。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455" r="2345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事故应急处理流程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发现事故后，应立即向相关部门报告，并启动应急预案。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在确保安全的前提下，采取必要的措施控制事故扩大。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迅速组织现场人员疏散，确保人员安全。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配合相关部门开展事故调查，提供相关信息和证据。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立即报告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现场处置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人员疏散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https://d.book118.com/297026044132006030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2024-09-02T11:06:08.592</cp:lastPrinted>
  <dcterms:created xsi:type="dcterms:W3CDTF">2024-09-02T03:06:08Z</dcterms:created>
  <dcterms:modified xsi:type="dcterms:W3CDTF">2024-09-02T03:06:10Z</dcterms:modified>
</cp:coreProperties>
</file>