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DF7FD-36F5-4A63-927C-0E202306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B8346-7B89-4AD8-AFF1-A68C9EF5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9CE98-8550-45CE-909F-F3B4A1F1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6A5AA-068F-4D49-BFE6-2401767F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2B077-677C-4A7A-AAE9-1A875BB7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3E471-9044-431E-87C6-59DB4301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8D833-4306-4B6F-9CBE-2F52598E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53278-2D4C-4D2E-8C54-9E518A36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28C11-04A4-4D03-A3C6-0A70E452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5614C-97C6-4383-8D4C-66AE0DFD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6CF0-E6E3-483E-9AE0-55E2379E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98" r:id="rId2"/>
    <p:sldLayoutId id="2147490799" r:id="rId3"/>
    <p:sldLayoutId id="2147490800" r:id="rId4"/>
    <p:sldLayoutId id="2147490801" r:id="rId5"/>
    <p:sldLayoutId id="2147490802" r:id="rId6"/>
    <p:sldLayoutId id="2147490803" r:id="rId7"/>
    <p:sldLayoutId id="2147490804" r:id="rId8"/>
    <p:sldLayoutId id="2147490805" r:id="rId9"/>
    <p:sldLayoutId id="2147490806" r:id="rId10"/>
    <p:sldLayoutId id="21474908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005401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团队建设与任务分配工作计划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任务分配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团队协作软件介绍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团队建设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团队成员介绍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成员A：技术专家，负责项目的技术实现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成员D：市场经理，负责项目的市场推广和品牌建设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成员C：设计师，负责项目的视觉设计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成员B：项目经理，负责项目的进度和资源协调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团队文化与价值观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团队使命与愿景：共同明确并追求团队的目标和理想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团队文化：营造积极向上、开放包容的文化氛围，鼓励团队成员发挥自己的特长和才能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团队认同感：通过共同完成任务和经历，增强团队成员之间的情感纽带和认同感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团队价值观：强调诚信、合作、创新和卓越，形成共同的行为准则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团队培训与成长</a:t>
            </a:r>
            <a:endParaRPr lang="zh-CN" altLang="en-US"/>
          </a:p>
        </p:txBody>
      </p:sp>
      <p:sp>
        <p:nvSpPr>
          <p:cNvPr id="10490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培训需求分析：了解团队成员的技能和知识水平，确定培训内容和目标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培训计划制定：根据需求分析结果，制定详细的培训计划，包括培训内容、时间、地点等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培训实施：按照计划进行培训，确保团队成员能够全面掌握所需技能和知识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培训效果评估：对培训效果进行评估，总结经验教训，持续改进团队培训与成长计划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团队沟通与协作</a:t>
            </a:r>
            <a:endParaRPr lang="zh-CN" altLang="en-US"/>
          </a:p>
        </p:txBody>
      </p:sp>
      <p:sp>
        <p:nvSpPr>
          <p:cNvPr id="10491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建立有效的沟通渠道，确保信息传递的准确性和及时性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鼓励团队成员积极参与讨论和决策，发挥集体智慧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培养团队成员的协作精神，共同完成工作任务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及时解决团队内部的矛盾和冲突，维护团队的稳定和和谐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任务分配</a:t>
            </a:r>
            <a:endParaRPr lang="zh-CN" altLang="en-US"/>
          </a:p>
        </p:txBody>
      </p:sp>
      <p:sp>
        <p:nvSpPr>
          <p:cNvPr id="104916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任务分解与分工</a:t>
            </a:r>
            <a:endParaRPr lang="zh-CN" altLang="en-US"/>
          </a:p>
        </p:txBody>
      </p:sp>
      <p:sp>
        <p:nvSpPr>
          <p:cNvPr id="10492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任务分解：将整体任务拆分成若干个具体的小任务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责任落实：确保每个成员清楚自己的职责和任务要求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协作机制：建立有效的沟通渠道和协作机制，促进团队成员之间的合作与信息共享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分工原则：根据团队成员的特长和资源进行合理分配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任务优先级与时间安排</a:t>
            </a:r>
            <a:endParaRPr lang="zh-CN" altLang="en-US"/>
          </a:p>
        </p:txBody>
      </p:sp>
      <p:sp>
        <p:nvSpPr>
          <p:cNvPr id="10492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确定任务优先级：根据任务的重要性和紧急性，将任务划分为高、中、低三个等级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制定时间安排：为每个任务设定具体的开始和结束时间，确保任务按时完成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分配任务资源：根据任务的优先级和时间安排，合理分配人力、物力和财力等资源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监控与调整：定期检查任务进度，根据实际情况调整任务优先级和时间安排，确保工作计划的顺利实施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任务执行与监控</a:t>
            </a:r>
            <a:endParaRPr lang="zh-CN" altLang="en-US"/>
          </a:p>
        </p:txBody>
      </p:sp>
      <p:sp>
        <p:nvSpPr>
          <p:cNvPr id="10493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定期检查任务进度，确保按时完成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定期汇报任务执行情况，及时调整工作计划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监控任务质量，确保符合预期要求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及时解决任务执行中遇到的问题和困难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https://d.book118.com/297030054015006025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团队建设与任务分配工作计划</vt:lpstr>
      <vt:lpstr>目录</vt:lpstr>
      <vt:lpstr>添加章节标题</vt:lpstr>
      <vt:lpstr>团队建设</vt:lpstr>
      <vt:lpstr>PowerPoint Presentation</vt:lpstr>
      <vt:lpstr>团队成员介绍</vt:lpstr>
      <vt:lpstr>团队文化与价值观</vt:lpstr>
      <vt:lpstr>团队培训与成长</vt:lpstr>
      <vt:lpstr>团队沟通与协作</vt:lpstr>
      <vt:lpstr>任务分配</vt:lpstr>
      <vt:lpstr>PowerPoint Presentation</vt:lpstr>
      <vt:lpstr>任务分解与分工</vt:lpstr>
      <vt:lpstr>任务优先级与时间安排</vt:lpstr>
      <vt:lpstr>任务执行与监控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2024-08-29T11:36:54.507</cp:lastPrinted>
  <dcterms:created xsi:type="dcterms:W3CDTF">2024-08-29T03:36:54Z</dcterms:created>
  <dcterms:modified xsi:type="dcterms:W3CDTF">2024-08-29T03:36:56Z</dcterms:modified>
</cp:coreProperties>
</file>