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BD6C6E-75DB-4247-A210-046C8521B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74300-8873-4DF4-B673-A2A4F5089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51EF0-C373-40E1-AD4A-564130D67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C6EE1A-6157-4D99-ACD3-DF9D94DA1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A533D7-01D6-4FE5-BCAF-A5EE316B6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3413E6-1A99-433B-83AB-EF7369CE4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0D70F5-D1F1-4EE6-8A4D-1D3CD7ACD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851452-B4DB-4A55-8FF8-CC98D23B4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F88F3-9F9D-4C9B-BBF6-530AC2A20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615C5-B199-4948-A638-D86873584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9822E-EA54-4FB0-A199-CAD0F576D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30122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直播间活动策划的场地选取与空间布局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场地选取原则与策略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空间布局规划与设计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场地租赁及合同注意事项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现场环境布置与氛围营造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安全保障措施及应急预案制定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场地选取原则与策略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692" b="469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靠近目标受众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商业中心区域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便于宣传推广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选择地理位置接近目标受众的场地，以便吸引更多潜在观众。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选择位于商业中心或繁华地段的场地，增加直播间活动的曝光度和影响力。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选择易于进行宣传推广的地理位置，如大型商场、会展中心等，以便吸引更多参与者。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地理位置优越性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交通便捷性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选择靠近地铁站、公交站等公共交通枢纽的场地，方便观众前往。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确保场地提供充足的停车位或周边有便捷的停车设施，以满足自驾观众的停车需求。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提前与相关部门沟通，制定交通疏导方案，确保活动当天交通顺畅。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公共交通便捷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停车便利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交通疏导措施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网络覆盖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隔音效果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场地设施完善程度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选择具有良好隔音效果的场地，以避免外界噪音对直播活动造成干扰。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确保场地提供稳定的网络连接，以满足直播活动的网络需求。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确保场地具备完善的电力、照明、空调等基础设施，以保障直播活动的顺利进行。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确保场地具备完善的安全保障措施，如消防设备、安全出口等，以确保活动安全进行。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预算限制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性价比评估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谈判与协商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租金成本考量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综合考虑场地设施、地理位置、交通便捷性等多方面因素，评估场地的性价比，选择性价比较高的场地。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与场地提供方进行充分谈判和协商，争取获得更优惠的租金价格和附加服务。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根据活动预算，合理选择租金成本适中的场地，避免过高的租金支出。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空间布局规划与设计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为主播提供舒适的直播环境，包括座椅、化妆台、绿植等装饰元素，营造专业且温馨的直播氛围。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设置观众座椅或站立区域，确保观众能够舒适地观看直播，同时提供互动空间，如问答、抽奖等环节。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放置直播控制设备，如导播台、音控台等，确保直播流程顺畅进行。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功能区域划分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根据场地大小和观众数量合理规划观众席位，可采用阶梯式或环绕式布局，确保观众视线不受阻碍。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设置专门的互动区域，如提问区、弹幕墙等，增强观众参与感和互动性。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观众席位设置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背景设计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舞台及背景设计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根据直播主题和品牌形象设计舞台造型，可采用简约、现代或科技感等风格。同时考虑舞台高度和宽度，确保主播和嘉宾有足够的活动空间。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选择与直播主题相符的背景元素，如LED大屏、实景布置或虚拟背景等。背景设计需注重色彩搭配和视觉效果，营造吸引观众的直播场景。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灯光布局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根据场地条件和直播需求选择合适的灯光设备，如面光、顶光、侧光等。通过灯光调节营造不同的氛围效果，突出主播和嘉宾形象。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音响布局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合理布置音响设备，确保声音清晰、无噪音干扰。同时考虑音响与场地环境的融合度，避免突兀感。根据直播内容选择合适的音效和音乐，提升观众观看体验。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灯光音响设备布局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场地租赁及合同注意事项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明确租赁场地的具体位置、面积、用途等详细信息，确保双方对租赁物有清晰的认识。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租赁物描述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租期与续租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租金与费用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规定租赁期限、起始日期、续租条件等，以便双方合理安排使用和计划。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明确租金金额、支付方式、支付期限以及滞纳金、违约金等相关费用规定。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租赁合同主要条款解读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一般可选择银行转账、支票等方式支付租金，确保资金安全。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250" r="17250"/>
          <a:stretch>
            <a:fillRect/>
          </a:stretch>
        </p:blipFill>
        <p:spPr>
          <a:xfrm>
            <a:off x="5168348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支付方式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规定每期租金的支付时间，如每月、每季度或每年等，以保持租赁关系的稳定。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支付期限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约定逾期支付租金的滞纳金比例及违约情况下的违约金金额，强化合同约束力。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滞纳金与违约金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租金支付方式及期限约定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明确双方违约情况下的责任承担方式，如罚款、解除合同等。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规定在发生争议时的解决方式，如协商、调解、仲裁或诉讼等，以便及时有效解决问题。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违约责任与争议解决机制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争议解决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https://d.book118.com/297030122065006035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2024-09-09T22:18:00.196</cp:lastPrinted>
  <dcterms:created xsi:type="dcterms:W3CDTF">2024-09-09T14:18:00Z</dcterms:created>
  <dcterms:modified xsi:type="dcterms:W3CDTF">2024-09-09T14:18:02Z</dcterms:modified>
</cp:coreProperties>
</file>