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1DE5C2-13D1-4FED-9DF9-66FB04DCD1D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5166E-D144-4065-81D0-D9E268044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740FD-FF83-4299-9F9E-DC4C54B9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86049-8D19-4BF3-AE9A-12491C15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8AA3B-5A56-4D85-BE05-59951897B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2D36E-CF9F-4A73-9960-D055B9B1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6067A-7057-4820-A4B1-1B49B3A82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B63CB-DEBD-4201-AFD8-C0D90511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34EFA-D1E6-4448-B32F-8DB428CA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04459-AD4A-47FA-B54C-36A48F14E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125CF-5F95-4A15-854A-1F3E8B79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134FE-9FDF-43BB-8948-55759C21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9A8A03-85A0-4949-9848-8C61199EAD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9539A6A-B756-419D-A00C-3590FDF497E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30151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区域经济振兴策划新思路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区域经济振兴的政策支持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区域经济振兴的成功案例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区域经济振兴的挑战与对策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区域经济振兴的发展前景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https://d.book118.com/297030151044006054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区域经济振兴策划新思路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2024-09-28T12:40:30.080</cp:lastPrinted>
  <dcterms:created xsi:type="dcterms:W3CDTF">2024-09-28T04:40:30Z</dcterms:created>
  <dcterms:modified xsi:type="dcterms:W3CDTF">2024-09-28T04:40:32Z</dcterms:modified>
</cp:coreProperties>
</file>