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B6FEA-E650-4116-ADC6-EABCB7A9F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C8459-F7B3-4DE1-B886-95B31AACC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D9A07-F249-4CA0-A0E9-85B3D9A7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A34ED-D72C-49B0-8CC1-1487D9B30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C79408-82A8-464E-B825-22DBF86E4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14B8F-8F66-4894-98CD-0BF76C331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ED1BB5-CF6E-485B-959F-319CDA3BD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42123-0911-4DD0-8DE0-64A9C4065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F7134-D50A-4B78-B3C0-A83D64CC6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B91DF-97FC-4CFD-8297-466E8D2D9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B8F5F-C56D-401D-85FE-5AA4016FB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311461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手工娃娃创业计划书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XXX.xxx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目标市场与客户分析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竞争环境与竞争对手分析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项目实施计划与时间表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财务预测与资金需求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团队组成与分工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市场上存在着对手工娃娃的需求，尤其是对于独特、高品质的娃娃产品。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创新与技术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我将运用现代技术和创新的设计理念来制作手工娃娃，以满足现代消费者的需求。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个人兴趣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我对手工制作和娃娃设计有着浓厚的兴趣，我希望能够通过这个项目将我的兴趣转化为商业机会。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0581" b="20581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创业想法的起源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在短期内，我希望通过这个项目实现盈利，并在市场上建立良好的口碑。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在中期内，我希望扩大产品线，并拓展到其他相关的市场领域。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长期来看，我希望将我的品牌发展成为一个全球性的手工娃娃品牌，并成为行业内的领导者。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项目的目标和愿景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市场定位与竞争优势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我的产品将主要面向年轻的女性消费者，这些消费者对独特、高品质的手工娃娃有着强烈的需求。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我的产品将具有独特的设计和高质量的制作工艺，这将使我的产品在市场上脱颖而出。此外，我将注重提供优质的服务和客户体验，以建立忠诚的客户群体。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根据目标客户群体的喜好和市场需求，设计出不同风格的手工娃娃，如卡通、动漫、电影角色等。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外观设计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选择环保、安全、柔软的材料，以确保娃娃的舒适度和安全性。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材质选择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增加一些特殊功能，如发声、发光、可换装等，提高产品的趣味性和互动性。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手工娃娃的产品设计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从设计图纸到成品，需要经过多道工序，如裁剪、缝制、填充、组装等。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对每个工序进行严格的质量控制，确保每个娃娃的品质和安全性。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010" b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通过优化生产流程和提高员工技能，提高生产效率，降低成本。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手工娃娃的制造工艺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083" b="190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306" b="273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产品定价策略与市场接受度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对产品的成本进行详细分析，包括材料成本、人工成本、运营成本等。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根据成本和市场需求，制定合理的定价策略，以确保产品的盈利空间和市场竞争优势。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市场接受度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通过市场调研和分析，了解目标客户群体的购买意愿和接受度，以调整产品设计和定价策略。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目标市场与客户分析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以3-12岁儿童为主要目标市场，包括他们的父母和监护人。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根据国家统计局数据，中国0-14岁儿童人口约为2.5亿，其中3-12岁儿童约占1.5亿。随着家庭收入提高和家长对子女教育重视，市场潜力巨大。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目标市场的定义与规模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客户群体特征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主要分为两大类，一类是3-6岁儿童，他们活泼好动，喜欢鲜艳的颜色和可爱的形状；另一类是7-12岁儿童，他们开始注重个性，喜欢有创意和独特性的玩具。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家长希望孩子通过玩玩具开发智力，同时玩具具有教育意义，能够帮助孩子学习知识。另外，玩具的安全性也是家长非常关注的。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目标客户群体的特征与需求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通过社交媒体、电商平台和线下活动等多种渠道进行宣传推广。在社交媒体上开展互动营销，用有趣的内容吸引目标客户；在电商平台上开设店铺，并参加各种促销活动；线下活动包括举办展览、参加玩具展等。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选择主流电商平台如淘宝、京东等，以及社交媒体平台如微信、微博等作为主要推广渠道。同时考虑与线下玩具店合作，进行品牌推广和销售。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营销策略与渠道选择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竞争环境与竞争对手分析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芭比娃娃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全球知名品牌，产品线丰富，品牌影响力大。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乐高玩具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以积木玩具为主，可塑性强，深受儿童喜爱。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漫威玩具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以漫威漫画人物为原型，设计独特，具有一定的市场占有率。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主要竞争对手及其产品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手工娃娃采用优质材料，制作精细，形象逼真，具有较高的艺术价值和收藏价值。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竞争劣势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产品线相对较少，不能满足所有消费者的需求。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手工娃娃的独特性和个性化定制，使其在市场上具有较高的竞争力。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品牌知名度相对较低，需要更多的市场推广。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竞争优势与劣势分析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https://d.book118.com/297031146163006044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2024-09-19T12:42:35.767</cp:lastPrinted>
  <dcterms:created xsi:type="dcterms:W3CDTF">2024-09-19T04:42:35Z</dcterms:created>
  <dcterms:modified xsi:type="dcterms:W3CDTF">2024-09-19T04:42:38Z</dcterms:modified>
</cp:coreProperties>
</file>