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2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4E046-A10A-4BDB-B269-154C5FA6F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DB5C2-7EF3-4C6E-8E25-BB141405D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706BD-AE92-4179-9896-85A8C49A3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A7A53-22A4-4ED6-AB5A-693BED7BF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E2FA56-3595-4D07-B794-272553521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B8D6BB-50D1-499B-9523-1E485676C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01E487-ADA3-48B7-94A4-FA23062F8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1426C-B4D3-435D-89A3-B9B49CB61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6F6A0-FE77-409E-AF64-68C4264E9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A9330-D1AB-4A77-A00A-539907E8F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BE5E5-BE91-444C-B352-D764E3191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image" Target="../media/image27.png" /><Relationship Id="rId13" Type="http://schemas.openxmlformats.org/officeDocument/2006/relationships/tags" Target="../tags/tag20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image" Target="../media/image21.png" /><Relationship Id="rId7" Type="http://schemas.openxmlformats.org/officeDocument/2006/relationships/tags" Target="../tags/tag201.xml" /><Relationship Id="rId8" Type="http://schemas.openxmlformats.org/officeDocument/2006/relationships/image" Target="../media/image22.png" /><Relationship Id="rId9" Type="http://schemas.openxmlformats.org/officeDocument/2006/relationships/tags" Target="../tags/tag2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image" Target="../media/image21.png" /><Relationship Id="rId7" Type="http://schemas.openxmlformats.org/officeDocument/2006/relationships/tags" Target="../tags/tag208.xml" /><Relationship Id="rId8" Type="http://schemas.openxmlformats.org/officeDocument/2006/relationships/image" Target="../media/image22.png" /><Relationship Id="rId9" Type="http://schemas.openxmlformats.org/officeDocument/2006/relationships/tags" Target="../tags/tag2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image" Target="../media/image27.png" /><Relationship Id="rId13" Type="http://schemas.openxmlformats.org/officeDocument/2006/relationships/tags" Target="../tags/tag22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image" Target="../media/image21.png" /><Relationship Id="rId7" Type="http://schemas.openxmlformats.org/officeDocument/2006/relationships/tags" Target="../tags/tag218.xml" /><Relationship Id="rId8" Type="http://schemas.openxmlformats.org/officeDocument/2006/relationships/image" Target="../media/image22.png" /><Relationship Id="rId9" Type="http://schemas.openxmlformats.org/officeDocument/2006/relationships/tags" Target="../tags/tag2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image" Target="../media/image21.png" /><Relationship Id="rId7" Type="http://schemas.openxmlformats.org/officeDocument/2006/relationships/tags" Target="../tags/tag225.xml" /><Relationship Id="rId8" Type="http://schemas.openxmlformats.org/officeDocument/2006/relationships/image" Target="../media/image22.png" /><Relationship Id="rId9" Type="http://schemas.openxmlformats.org/officeDocument/2006/relationships/tags" Target="../tags/tag2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image" Target="../media/image27.png" /><Relationship Id="rId13" Type="http://schemas.openxmlformats.org/officeDocument/2006/relationships/tags" Target="../tags/tag23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image" Target="../media/image21.png" /><Relationship Id="rId7" Type="http://schemas.openxmlformats.org/officeDocument/2006/relationships/tags" Target="../tags/tag235.xml" /><Relationship Id="rId8" Type="http://schemas.openxmlformats.org/officeDocument/2006/relationships/image" Target="../media/image22.png" /><Relationship Id="rId9" Type="http://schemas.openxmlformats.org/officeDocument/2006/relationships/tags" Target="../tags/tag2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image" Target="../media/image27.png" /><Relationship Id="rId13" Type="http://schemas.openxmlformats.org/officeDocument/2006/relationships/tags" Target="../tags/tag246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image" Target="../media/image21.png" /><Relationship Id="rId7" Type="http://schemas.openxmlformats.org/officeDocument/2006/relationships/tags" Target="../tags/tag242.xml" /><Relationship Id="rId8" Type="http://schemas.openxmlformats.org/officeDocument/2006/relationships/image" Target="../media/image22.png" /><Relationship Id="rId9" Type="http://schemas.openxmlformats.org/officeDocument/2006/relationships/tags" Target="../tags/tag2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image" Target="../media/image27.png" /><Relationship Id="rId13" Type="http://schemas.openxmlformats.org/officeDocument/2006/relationships/tags" Target="../tags/tag25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image" Target="../media/image21.png" /><Relationship Id="rId7" Type="http://schemas.openxmlformats.org/officeDocument/2006/relationships/tags" Target="../tags/tag249.xml" /><Relationship Id="rId8" Type="http://schemas.openxmlformats.org/officeDocument/2006/relationships/image" Target="../media/image22.png" /><Relationship Id="rId9" Type="http://schemas.openxmlformats.org/officeDocument/2006/relationships/tags" Target="../tags/tag2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image" Target="../media/image27.png" /><Relationship Id="rId13" Type="http://schemas.openxmlformats.org/officeDocument/2006/relationships/tags" Target="../tags/tag260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image" Target="../media/image21.png" /><Relationship Id="rId7" Type="http://schemas.openxmlformats.org/officeDocument/2006/relationships/tags" Target="../tags/tag256.xml" /><Relationship Id="rId8" Type="http://schemas.openxmlformats.org/officeDocument/2006/relationships/image" Target="../media/image22.png" /><Relationship Id="rId9" Type="http://schemas.openxmlformats.org/officeDocument/2006/relationships/tags" Target="../tags/tag2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image" Target="../media/image21.png" /><Relationship Id="rId7" Type="http://schemas.openxmlformats.org/officeDocument/2006/relationships/tags" Target="../tags/tag263.xml" /><Relationship Id="rId8" Type="http://schemas.openxmlformats.org/officeDocument/2006/relationships/image" Target="../media/image22.png" /><Relationship Id="rId9" Type="http://schemas.openxmlformats.org/officeDocument/2006/relationships/tags" Target="../tags/tag2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image" Target="../media/image27.png" /><Relationship Id="rId13" Type="http://schemas.openxmlformats.org/officeDocument/2006/relationships/tags" Target="../tags/tag277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image" Target="../media/image21.png" /><Relationship Id="rId7" Type="http://schemas.openxmlformats.org/officeDocument/2006/relationships/tags" Target="../tags/tag273.xml" /><Relationship Id="rId8" Type="http://schemas.openxmlformats.org/officeDocument/2006/relationships/image" Target="../media/image22.png" /><Relationship Id="rId9" Type="http://schemas.openxmlformats.org/officeDocument/2006/relationships/tags" Target="../tags/tag2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image" Target="../media/image21.png" /><Relationship Id="rId7" Type="http://schemas.openxmlformats.org/officeDocument/2006/relationships/tags" Target="../tags/tag280.xml" /><Relationship Id="rId8" Type="http://schemas.openxmlformats.org/officeDocument/2006/relationships/image" Target="../media/image22.png" /><Relationship Id="rId9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image" Target="../media/image27.png" /><Relationship Id="rId13" Type="http://schemas.openxmlformats.org/officeDocument/2006/relationships/tags" Target="../tags/tag294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image" Target="../media/image21.png" /><Relationship Id="rId7" Type="http://schemas.openxmlformats.org/officeDocument/2006/relationships/tags" Target="../tags/tag290.xml" /><Relationship Id="rId8" Type="http://schemas.openxmlformats.org/officeDocument/2006/relationships/image" Target="../media/image22.png" /><Relationship Id="rId9" Type="http://schemas.openxmlformats.org/officeDocument/2006/relationships/tags" Target="../tags/tag2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image" Target="../media/image27.png" /><Relationship Id="rId13" Type="http://schemas.openxmlformats.org/officeDocument/2006/relationships/tags" Target="../tags/tag301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image" Target="../media/image21.png" /><Relationship Id="rId7" Type="http://schemas.openxmlformats.org/officeDocument/2006/relationships/tags" Target="../tags/tag297.xml" /><Relationship Id="rId8" Type="http://schemas.openxmlformats.org/officeDocument/2006/relationships/image" Target="../media/image22.png" /><Relationship Id="rId9" Type="http://schemas.openxmlformats.org/officeDocument/2006/relationships/tags" Target="../tags/tag29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image" Target="../media/image27.png" /><Relationship Id="rId13" Type="http://schemas.openxmlformats.org/officeDocument/2006/relationships/tags" Target="../tags/tag308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image" Target="../media/image21.png" /><Relationship Id="rId7" Type="http://schemas.openxmlformats.org/officeDocument/2006/relationships/tags" Target="../tags/tag304.xml" /><Relationship Id="rId8" Type="http://schemas.openxmlformats.org/officeDocument/2006/relationships/image" Target="../media/image22.png" /><Relationship Id="rId9" Type="http://schemas.openxmlformats.org/officeDocument/2006/relationships/tags" Target="../tags/tag30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image" Target="../media/image27.png" /><Relationship Id="rId13" Type="http://schemas.openxmlformats.org/officeDocument/2006/relationships/tags" Target="../tags/tag315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09.xml" /><Relationship Id="rId5" Type="http://schemas.openxmlformats.org/officeDocument/2006/relationships/tags" Target="../tags/tag310.xml" /><Relationship Id="rId6" Type="http://schemas.openxmlformats.org/officeDocument/2006/relationships/image" Target="../media/image21.png" /><Relationship Id="rId7" Type="http://schemas.openxmlformats.org/officeDocument/2006/relationships/tags" Target="../tags/tag311.xml" /><Relationship Id="rId8" Type="http://schemas.openxmlformats.org/officeDocument/2006/relationships/image" Target="../media/image22.png" /><Relationship Id="rId9" Type="http://schemas.openxmlformats.org/officeDocument/2006/relationships/tags" Target="../tags/tag3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image" Target="../media/image27.png" /><Relationship Id="rId13" Type="http://schemas.openxmlformats.org/officeDocument/2006/relationships/tags" Target="../tags/tag322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image" Target="../media/image21.png" /><Relationship Id="rId7" Type="http://schemas.openxmlformats.org/officeDocument/2006/relationships/tags" Target="../tags/tag318.xml" /><Relationship Id="rId8" Type="http://schemas.openxmlformats.org/officeDocument/2006/relationships/image" Target="../media/image22.png" /><Relationship Id="rId9" Type="http://schemas.openxmlformats.org/officeDocument/2006/relationships/tags" Target="../tags/tag31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340550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瑞康医药连续并购商誉减值研究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一、瑞康医药连续并购概况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三、商誉减值的影响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二、商誉减值问题分析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四、应对策略及建议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4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6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8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瑞康医药作为国内领先的医药流通企业，近年来通过连续并购实现了快速扩张。然而，随着并购数量的增加，商誉减值问题逐渐显现。本次演示将深入研究瑞康医药连续并购背后的商誉减值问题，分析其成因及影响，并探讨可能的应对策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一、瑞康医药连续并购概况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一、瑞康医药连续并购概况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瑞康医药自上市以来，凭借其强大的资本实力和战略眼光，通过连续并购迅速扩大了业务版图。据公开资料显示，瑞康医药在过去几年里完成了数十起并购案例，涉及领域广泛，包括药品研发、生产、销售以及医疗设备等多个方面。这些并购活动为瑞康医药带来了显著的规模效应和市场份额增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二、商誉减值问题分析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二、商誉减值问题分析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然而，随着并购数量的增加，商誉减值问题逐渐浮现。商誉减值是指企业在进行资产减值测试时，发现商誉的可收回金额低于其账面价值，从而需要对商誉进行减值处理。在瑞康医药的连续并购中，由于并购标的的盈利状况不佳、市场环境变化等原因，导致部分并购标的出现商誉减值情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二、商誉减值问题分析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具体分析瑞康医药连续并购中的商誉减值问题，主要有以下几个方面的原因：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高溢价并购：为了迅速扩大规模，瑞康医药在并购过程中往往采取高溢价策略。这意味着在并购时，瑞康医药支付的并购对价远高于被并购标的的账面价值。在这种情况下，如果被并购标的业绩不达预期，商誉减值的风险就会显著增加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二、商誉减值问题分析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尽职调查不足：在并购过程中，尽职调查是确保并购标的价值的重要环节。然而，由于多种原因（例如时间紧迫、信息不对称等），瑞康医药在某些并购案例中可能存在尽职调查不足的问题。这可能导致对并购标的估值的不准确，进而增加商誉减值的风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二、商誉减值问题分析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3、并购后整合不力：并购后的整合是影响并购效果的关键因素之一。瑞康医药在完成并购后，如果不能有效地进行资源整合、管理优化等措施，可能会导致并购标的业绩下滑，进而引发商誉减值问题。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三、商誉减值的影响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三、商誉减值的影响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商誉减值对瑞康医药的财务状况和经营成果产生了一定的影响。首先，商誉减值会导致瑞康医药的资产价值下降，进而影响其资产质量。其次，商誉减值也会减少瑞康医药的利润总额，从而对其盈利能力产生负面影响。此外，商誉减值还可能引发股价波动，影响投资者信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四、应对策略及建议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四、应对策略及建议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为了降低商誉减值风险，瑞康医药可以采取以下几种应对策略和建议：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1、审慎选择并购标的：在并购过程中，瑞康医药应更加审慎地选择并购标的，注重标的的可持续发展能力和业绩稳定性。避免盲目追求规模而忽视了标的的质量和风险。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四、应对策略及建议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2、加强尽职调查：在尽职调查阶段，瑞康医药应加大投入力度，深入了解并购标的的财务状况、市场前景、竞争环境等方面的信息。同时，应借助专业机构的力量，提高尽职调查的准确性和可靠性。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四、应对策略及建议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强化并购后整合：完成并购后，瑞康医药应重视并购标的的整合工作，确保各项资源得到有效利用和管理协同效应的发挥。通过制定合理的整合计划和实施有效的管理措施，提高并购标的的业绩水平，降低商誉减值风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四、应对策略及建议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4、建立风险预警机制：瑞康医药应建立健全的风险预警机制，对可能引发商誉减值的因素进行实时监测和分析。一旦发现潜在风险，应及时采取应对措施，以降低损失。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四、应对策略及建议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5、提升信息披露质量：瑞康医药应提高信息披露的质量，充分披露并购活动的细节和风险因素。这有助于投资者更好地了解公司的并购策略和商誉状况，为投资者做出理性决策提供依据。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https://d.book118.com/297034055002006033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瑞康医药连续并购商誉减值研究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2024-09-06T03:18:24.541</cp:lastPrinted>
  <dcterms:created xsi:type="dcterms:W3CDTF">2024-09-05T19:18:24Z</dcterms:created>
  <dcterms:modified xsi:type="dcterms:W3CDTF">2024-09-05T19:18:31Z</dcterms:modified>
</cp:coreProperties>
</file>