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5669C-0B53-4384-B47E-628F57F3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3E925-3E24-4351-8263-362C18E2B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CA990-42B9-4FA5-8738-21DB221D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FE6B2-2F99-4439-81D1-6D2FDB14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359E2-6EE7-4582-A2F2-A9F4CA879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71484B-8523-4DA4-BE57-14012CD9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BFD0F-9D03-4E0E-AA48-6CA3EBFD2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E2D9E-723E-4445-AD64-39B24E0A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071CE-74C0-4EEB-9E9F-9339951C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5FAD7-2E10-424A-BBCE-E8BA3241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64FB3-FA09-4FA2-9B2C-346C5EDC8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35106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绩效管理医院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绩效管理的概念和理论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医院绩效管理的现状和问题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医院绩效管理的实践和案例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医院绩效管理的改进策略和建议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通过绩效管理，医院可以更好地评估员工的工作表现，从而有针对性地提升医疗服务质量。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875" r="2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提高员工积极性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27" r="197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合理的绩效管理能够激励员工更加积极地投入到工作中，提高工作效率。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通过绩效评估，医院可以对资源进行合理分配，确保资源得到有效利用。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有效的绩效管理可以帮助医院在激烈的市场竞争中保持领先地位。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通过持续改进和优化绩效管理，医院可以不断向前发展。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公正、公平的绩效管理能够增强员工的归属感和忠诚度，降低人才流失率。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绩效管理的概念和理论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绩效管理是一种过程，旨在提高组织、团队或个人的绩效，以实现组织目标。它包括制定绩效计划、绩效评估、反馈和改进等环节。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绩效管理不仅关注结果，也关注达成结果的过程，通过持续的沟通和反馈，帮助员工了解自己的工作表现，并提供必要的支持和资源，以实现更好的绩效。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绩效管理应与组织战略目标保持一致，确保员工的工作与整体战略相协调。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公正公平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评估标准应客观、明确，确保所有员工在同一标准下被评估。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绩效管理是一个持续的过程，需要定期评估和反馈，以便不断改进和提高。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绩效管理过程中应保持开放、透明的沟通，确保员工了解自己的工作表现和组织期望。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向员工提供反馈，指出优点和不足，并提出改进建议，以促进员工的个人发展。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根据设定的评估标准，对员工的工作表现进行客观、公正的评估。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定期监控员工的工作表现，及时发现问题并调整行动计划，以确保目标的实现。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设定绩效目标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根据组织战略目标和部门目标，为员工设定具体、可衡量的绩效目标。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根据设定的目标，制定实现目标的行动计划，包括时间表、责任人、资源等。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医院绩效管理的现状和问题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随着医疗改革的深入，医院绩效管理逐渐成为医院管理的重要内容，各级医院开始重视绩效管理的实施。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医院绩效管理受到重视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医院绩效管理指标体系逐渐完善，包括医疗质量、服务态度、工作效率等方面，为医院绩效管理提供了更为科学的依据。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绩效管理指标体系不断完善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信息化技术的应用为医院绩效管理提供了便利，通过数据采集、分析和处理，提高了医院绩效管理的效率和准确性。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医院绩效管理的现状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由于缺乏有效的沟通和反馈机制，部分员工对绩效管理的认识不足，参与度较低，影响了绩效管理的效果。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考核结果运用不当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部分医院在绩效管理中，过于注重考核过程，但对考核结果的运用不够充分或不当，未能充分发挥绩效管理的激励作用。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绩效管理与医疗质量脱节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部分医院在实施绩效管理时，过于强调经济指标，导致医疗质量与绩效管理脱节，影响了患者的就医体验。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医院绩效管理存在的问题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https://d.book118.com/297035106041006035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2024-09-09T14:40:59.777</cp:lastPrinted>
  <dcterms:created xsi:type="dcterms:W3CDTF">2024-09-09T06:40:59Z</dcterms:created>
  <dcterms:modified xsi:type="dcterms:W3CDTF">2024-09-09T06:41:01Z</dcterms:modified>
</cp:coreProperties>
</file>