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6DBE9-4319-4578-AC53-101C20DA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94F74-3378-4B11-B965-70769CA5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5C1E9-F252-45EC-977A-6EDD0EC7A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602D5-8CF2-4E45-8938-F1721400D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7A8A1-F580-4665-AF56-CF22FDE8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38406-E9F2-4E9E-B9D0-BD5768E5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E50F8-D0E4-431F-AC36-EBCB925D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7DA24-D004-4DE3-9CD3-1F0A5DEF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E8A38-8CDC-460B-B623-07C402C4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8A7F8-8512-4447-8AEB-6E325EA06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C3A1F-DE48-40AE-942B-BEFB95FC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0160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proe培训课件第五讲二维草绘强化练习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二维草绘基础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二维草绘练习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二维草绘应用实例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二维草绘常见问题及解决方案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二维草绘进阶学习建议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二维草绘基础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显示草绘图形的主界面，包括绘图区域和工具栏。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草绘主界面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显示当前草绘的状态信息，如草绘坐标、草绘方向等。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包含一系列的草绘命令和操作，如绘制线、圆、矩形等。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草绘界面介绍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包含常用的命令按钮，如新建、打开、保存、剪切、复制、粘贴等。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标准工具栏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包含一系列的草绘工具，如绘制线、圆、矩形、中心线等。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草绘工具栏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包含一系列的特征工具，如拉伸、旋转、扫描等。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特征工具栏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草绘工具栏介绍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草绘层管理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可以管理草绘的图层，包括新建、删除、隐藏等操作。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草绘约束管理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可以设置和管理草绘的约束，如相切、对称等。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草绘参数设置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可以设置草绘的参数，如线条样式、颜色、线宽等。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草绘环境设置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二维草绘练习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练习绘制不同大小和比例的矩形，掌握矩形的绘制方法和属性设置。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练习绘制水平、垂直、斜线等不同方向的直线，掌握直线的基本绘制技巧。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练习绘制不同半径的圆，包括整圆、圆弧等，掌握圆的绘制方法和属性设置。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简单图形练习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组合图形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练习将简单图形进行组合，如相切、相交、对称等，提高图形的组合和编辑能力。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练习绘制二次曲线、样条曲线等复杂曲线，掌握曲线的绘制方法和技巧。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练习绘制椭圆和椭圆弧，掌握椭圆的绘制方法和技巧。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复杂图形练习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捕捉和约束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练习使用捕捉和约束功能，如端点捕捉、中点捕捉、平行约束等，提高绘图的准确性和效率。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镜像和对称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练习使用镜像和对称功能，掌握如何快速绘制对称或重复的图形。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修改和编辑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练习对已绘制的图形进行修改和编辑，如修剪、延伸、倒角等，提高对图形的操作能力。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草绘技巧练习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二维草绘应用实例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https://d.book118.com/297040160036006035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2024-09-09T14:04:34.642</cp:lastPrinted>
  <dcterms:created xsi:type="dcterms:W3CDTF">2024-09-09T06:04:34Z</dcterms:created>
  <dcterms:modified xsi:type="dcterms:W3CDTF">2024-09-09T06:04:36Z</dcterms:modified>
</cp:coreProperties>
</file>