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ECF4D9-DA09-4859-8737-C09D14482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A7A868-2BC0-438C-ADCE-99D09E84A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0CE79E-EA13-47AA-ACD1-12AFD78BD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55830E-C858-4194-A225-27DD2C2E73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E7FA5F-25B3-4DC8-8892-9A60B3F1E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729F4A-F857-45CB-B42D-173BB2FC6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C8EC26-87EF-4B6E-980D-0148F29C1C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DBB6AA-AFCD-4615-9BED-6BEA925B8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6E76F4-7F50-46FE-9442-0114205F45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A55161-FF09-43E1-BF8E-96A6C5DB99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561B33-3C0F-49D4-AC3A-030816EA7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704104302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体育旅游和红色文化资源融合开发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体育旅游概述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红色文化资源概述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体育旅游与红色文化资源的融合开发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融合开发面临的问题与挑战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推进体育旅游和红色文化资源融合开发的建议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体育旅游概述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9" name="Freeform 9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2" name="Freeform 12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5" name="Freeform 15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20" name="Freeform 20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体育旅游的定义与特点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体育旅游是指人们在旅游过程中所从事的各类身体活动，如健身、竞赛、探险等，以达到锻炼身体、休闲娱乐、拓展视野等目的。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体育旅游具有参与性、体验性、刺激性等特点，能够满足人们追求健康、寻求刺激的心理需求，同时也能够促进体育产业和旅游产业的融合发展。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l="16724" r="16724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体育旅游起源于欧美国家的户外探险和户外运动，随着经济的发展和人们生活水平的提高，逐渐发展成为一种时尚的休闲方式。目前，全球体育旅游市场呈现出快速增长的态势。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体育旅游已经成为一个庞大的产业，涵盖了各种体育赛事、户外探险、主题公园等，吸引了越来越多的游客参与。同时，随着科技的发展和人们消费观念的转变，体育旅游的形式和内容也在不断更新和升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体育旅游的发展历程与现状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旅游不仅能够满足人们健康、休闲的需求，还能够促进体育产业和旅游产业的融合发展，推动经济社会的可持续发展。同时，体育旅游还能够增强人们的身体素质和心理素质，提高人们的文化素养和生活品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7" name="AutoShape 7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旅游具有多方面的价值，包括经济价值、社会价值、文化价值等。其中，经济价值主要体现在体育旅游产业的快速发展对于经济增长的贡献；社会价值主要体现在体育旅游对于促进社会和谐、增强人民体质的作用；文化价值主要体现在体育旅游对于传承和弘扬地方文化、民族文化的作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体育旅游的意义与价值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红色文化资源概述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指在革命战争时期，反映革命精神和历史文化价值的物质文化遗产和非物质文化遗产。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具有历史性、教育性、文化性和地域性，是中华民族精神的重要组成部分。</a:t>
            </a:r>
            <a:endParaRPr lang="en-US" sz="1100"/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红色文化资源的定义与特点</a:t>
              </a:r>
            </a:p>
          </p:txBody>
        </p:sp>
      </p:grpSp>
      <p:sp>
        <p:nvSpPr>
          <p:cNvPr id="30" name="AutoShape 30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红色文化资源特点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红色文化资源定义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红色文化资源价值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具有丰富的历史、文化和教育价值，是传承和弘扬革命精神的重要载体。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红色文化资源意义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对于培育民族精神、加强爱国主义教育、促进地区经济社会发展具有重要意义。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70000"/>
          </a:blip>
          <a:srcRect l="25563" r="25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红色文化资源的价值与意义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/>
          </a:blip>
          <a:srcRect l="24969" r="24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发展现状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目前，红色文化资源在全国范围内得到了广泛的保护和开发，许多地区已经形成了独具特色的红色旅游线路和景点。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随着旅游市场的不断扩大和消费者需求的多样化，红色文化资源与体育旅游等其他产业融合发展成为趋势，将为旅游业注入新的活力。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红色文化资源的发展现状与趋势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体育旅游与红色文化资源的融合开发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必要性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体育旅游和红色文化资源融合开发有助于促进地方经济社会发展，提升文化软实力，满足人民群众日益增长的文化和旅游需求。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体育旅游和红色文化资源具有较高的契合度，二者融合开发具有广阔的市场前景和良好的社会效益。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融合开发的必要性与可行性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保护优先、合理利用、创新发展、多方参与。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cxnSp>
        <p:nvCxnSpPr>
          <p:cNvPr id="12" name="Connector 12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xtBox 13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资源整合、产品创新、市场开拓、品牌建设、人才培养。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融合开发的原则与方法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https://d.book118.com/297041043024006043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2024-09-16T20:33:41.100</cp:lastPrinted>
  <dcterms:created xsi:type="dcterms:W3CDTF">2024-09-16T12:33:41Z</dcterms:created>
  <dcterms:modified xsi:type="dcterms:W3CDTF">2024-09-16T12:33:43Z</dcterms:modified>
</cp:coreProperties>
</file>