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724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42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6.xml" /><Relationship Id="rId11" Type="http://schemas.openxmlformats.org/officeDocument/2006/relationships/tags" Target="../tags/tag7.xml" /><Relationship Id="rId12" Type="http://schemas.openxmlformats.org/officeDocument/2006/relationships/tags" Target="../tags/tag8.xml" /><Relationship Id="rId13" Type="http://schemas.openxmlformats.org/officeDocument/2006/relationships/image" Target="../media/image5.png" /><Relationship Id="rId14" Type="http://schemas.openxmlformats.org/officeDocument/2006/relationships/tags" Target="../tags/tag9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tags" Target="../tags/tag5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10" Type="http://schemas.openxmlformats.org/officeDocument/2006/relationships/tags" Target="../tags/tag21.xml" /><Relationship Id="rId11" Type="http://schemas.openxmlformats.org/officeDocument/2006/relationships/image" Target="../media/image5.png" /><Relationship Id="rId12" Type="http://schemas.openxmlformats.org/officeDocument/2006/relationships/tags" Target="../tags/tag22.xml" /><Relationship Id="rId13" Type="http://schemas.openxmlformats.org/officeDocument/2006/relationships/image" Target="../media/image4.png" /><Relationship Id="rId14" Type="http://schemas.openxmlformats.org/officeDocument/2006/relationships/tags" Target="../tags/tag2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image" Target="../media/image7.png" /><Relationship Id="rId4" Type="http://schemas.openxmlformats.org/officeDocument/2006/relationships/tags" Target="../tags/tag16.xml" /><Relationship Id="rId5" Type="http://schemas.openxmlformats.org/officeDocument/2006/relationships/image" Target="../media/image8.png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tags" Target="../tags/tag2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10" Type="http://schemas.openxmlformats.org/officeDocument/2006/relationships/tags" Target="../tags/tag29.xml" /><Relationship Id="rId11" Type="http://schemas.openxmlformats.org/officeDocument/2006/relationships/image" Target="../media/image5.png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10.png" /><Relationship Id="rId4" Type="http://schemas.openxmlformats.org/officeDocument/2006/relationships/tags" Target="../tags/tag25.xml" /><Relationship Id="rId5" Type="http://schemas.openxmlformats.org/officeDocument/2006/relationships/image" Target="../media/image11.png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image" Target="../media/image4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2.png" /><Relationship Id="rId10" Type="http://schemas.openxmlformats.org/officeDocument/2006/relationships/image" Target="../media/image4.png" /><Relationship Id="rId11" Type="http://schemas.openxmlformats.org/officeDocument/2006/relationships/tags" Target="../tags/tag67.xml" /><Relationship Id="rId12" Type="http://schemas.openxmlformats.org/officeDocument/2006/relationships/image" Target="../media/image5.png" /><Relationship Id="rId13" Type="http://schemas.openxmlformats.org/officeDocument/2006/relationships/tags" Target="../tags/tag68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61.xml" /><Relationship Id="rId3" Type="http://schemas.openxmlformats.org/officeDocument/2006/relationships/image" Target="../media/image13.png" /><Relationship Id="rId4" Type="http://schemas.openxmlformats.org/officeDocument/2006/relationships/tags" Target="../tags/tag62.xml" /><Relationship Id="rId5" Type="http://schemas.openxmlformats.org/officeDocument/2006/relationships/image" Target="../media/image14.png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08E3AB-2C90-4A3E-B89D-F7E3455D5F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FED968-182B-407F-A080-90E527D081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08C06A-0914-4E48-8391-BBFD676A81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AF186D-ECD7-48D9-86C8-A03593C12C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2C01907-B012-4E0B-B721-A8BC052DC9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5DD80D6-F97F-422B-B8B9-5F1E37AEA8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5FA8A2C-8AC9-45A4-B759-F44B7D53EB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A0B388-A7D5-4208-BF98-32B1813B6C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37A70E-2BD9-448B-AAE0-18F6E2D6E5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8F0249-A86A-4A5A-91D5-AD34094474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8F72BD-E302-44D2-88E4-E06DC103BE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64639"/>
            <a:ext cx="11811000" cy="4912459"/>
          </a:xfrm>
          <a:prstGeom prst="rect">
            <a:avLst/>
          </a:prstGeom>
        </p:spPr>
      </p:pic>
      <p:pic>
        <p:nvPicPr>
          <p:cNvPr id="2097165" name="@svg_logo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322498" y="1619884"/>
            <a:ext cx="6031302" cy="2274266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5400"/>
            </a:lvl1pPr>
          </a:lstStyle>
          <a:p>
            <a:r>
              <a:rPr lang="zh-CN" altLang="en-US"/>
              <a:t>单击此处编辑母</a:t>
            </a:r>
            <a:br>
              <a:rPr lang="en-US" altLang="zh-CN"/>
            </a:br>
            <a:r>
              <a:rPr lang="zh-CN" altLang="en-US"/>
              <a:t>版标题样式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7090912" y="4038150"/>
            <a:ext cx="4262887" cy="972000"/>
          </a:xfrm>
        </p:spPr>
        <p:txBody>
          <a:bodyPr>
            <a:normAutofit/>
          </a:bodyPr>
          <a:lstStyle>
            <a:lvl1pPr marL="0" indent="0" algn="r">
              <a:lnSpc>
                <a:spcPct val="100000"/>
              </a:lnSpc>
              <a:buNone/>
              <a:defRPr sz="16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公司名占位符 6"/>
          <p:cNvSpPr>
            <a:spLocks noGrp="1"/>
          </p:cNvSpPr>
          <p:nvPr userDrawn="1">
            <p:ph type="body" sz="quarter" idx="13" hasCustomPrompt="1"/>
            <p:custDataLst>
              <p:tags r:id="rId11"/>
            </p:custDataLst>
          </p:nvPr>
        </p:nvSpPr>
        <p:spPr>
          <a:xfrm>
            <a:off x="857250" y="366417"/>
            <a:ext cx="9328150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署名占位符 10"/>
          <p:cNvSpPr>
            <a:spLocks noGrp="1"/>
          </p:cNvSpPr>
          <p:nvPr userDrawn="1">
            <p:ph type="body" sz="quarter" idx="17" hasCustomPrompt="1"/>
            <p:custDataLst>
              <p:tags r:id="rId12"/>
            </p:custDataLst>
          </p:nvPr>
        </p:nvSpPr>
        <p:spPr>
          <a:xfrm>
            <a:off x="8610600" y="5182846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7" name="@svg_line"/>
          <p:cNvPicPr preferRelativeResize="0"/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1754188" y="1009199"/>
            <a:ext cx="2880000" cy="2568390"/>
          </a:xfrm>
        </p:spPr>
        <p:txBody>
          <a:bodyPr anchor="ctr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75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  <p:pic>
        <p:nvPicPr>
          <p:cNvPr id="2097177" name="@svg_logo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098550"/>
            <a:ext cx="12192000" cy="579437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825361" y="3133103"/>
            <a:ext cx="6367550" cy="1743697"/>
          </a:xfrm>
        </p:spPr>
        <p:txBody>
          <a:bodyPr anchor="t">
            <a:normAutofit/>
          </a:bodyPr>
          <a:lstStyle>
            <a:lvl1pPr algn="l">
              <a:defRPr sz="3200" b="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6" name="节编号 3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22961" y="1781404"/>
            <a:ext cx="6367550" cy="1224000"/>
          </a:xfrm>
        </p:spPr>
        <p:txBody>
          <a:bodyPr anchor="ctr">
            <a:noAutofit/>
          </a:bodyPr>
          <a:lstStyle>
            <a:lvl1pPr marL="0" indent="0" algn="l">
              <a:buNone/>
              <a:defRPr sz="8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85" name="@svg_logo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10829426" y="500455"/>
            <a:ext cx="509134" cy="128430"/>
          </a:xfrm>
          <a:prstGeom prst="rect">
            <a:avLst/>
          </a:prstGeom>
        </p:spPr>
      </p:pic>
      <p:pic>
        <p:nvPicPr>
          <p:cNvPr id="2097187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sp>
        <p:nvSpPr>
          <p:cNvPr id="1048758" name="标题 1"/>
          <p:cNvSpPr>
            <a:spLocks noGrp="1"/>
          </p:cNvSpPr>
          <p:nvPr userDrawn="1">
            <p:ph type="ctrTitle"/>
            <p:custDataLst>
              <p:tags r:id="rId7"/>
            </p:custDataLst>
          </p:nvPr>
        </p:nvSpPr>
        <p:spPr>
          <a:xfrm>
            <a:off x="4748980" y="1772761"/>
            <a:ext cx="6604219" cy="1800000"/>
          </a:xfrm>
        </p:spPr>
        <p:txBody>
          <a:bodyPr anchor="b"/>
          <a:lstStyle>
            <a:lvl1pPr algn="r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0" name="公司名占位符 6"/>
          <p:cNvSpPr>
            <a:spLocks noGrp="1"/>
          </p:cNvSpPr>
          <p:nvPr userDrawn="1">
            <p:ph type="body" sz="quarter" idx="13" hasCustomPrompt="1"/>
            <p:custDataLst>
              <p:tags r:id="rId8"/>
            </p:custDataLst>
          </p:nvPr>
        </p:nvSpPr>
        <p:spPr>
          <a:xfrm>
            <a:off x="838799" y="356515"/>
            <a:ext cx="9740301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62" name="署名占位符 10"/>
          <p:cNvSpPr>
            <a:spLocks noGrp="1"/>
          </p:cNvSpPr>
          <p:nvPr userDrawn="1">
            <p:ph type="body" sz="quarter" idx="17" hasCustomPrompt="1"/>
            <p:custDataLst>
              <p:tags r:id="rId9"/>
            </p:custDataLst>
          </p:nvPr>
        </p:nvSpPr>
        <p:spPr>
          <a:xfrm>
            <a:off x="4749165" y="3572510"/>
            <a:ext cx="660463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95" name="@svg_logo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pic>
        <p:nvPicPr>
          <p:cNvPr id="2097197" name="@svg_line"/>
          <p:cNvPicPr preferRelativeResize="0"/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5.png" /><Relationship Id="rId13" Type="http://schemas.openxmlformats.org/officeDocument/2006/relationships/tags" Target="../tags/tag69.xml" /><Relationship Id="rId14" Type="http://schemas.openxmlformats.org/officeDocument/2006/relationships/image" Target="../media/image16.png" /><Relationship Id="rId15" Type="http://schemas.openxmlformats.org/officeDocument/2006/relationships/tags" Target="../tags/tag70.xml" /><Relationship Id="rId16" Type="http://schemas.openxmlformats.org/officeDocument/2006/relationships/image" Target="../media/image17.png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ags" Target="../tags/tag75.xml" /><Relationship Id="rId22" Type="http://schemas.openxmlformats.org/officeDocument/2006/relationships/tags" Target="../tags/tag76.xml" /><Relationship Id="rId23" Type="http://schemas.openxmlformats.org/officeDocument/2006/relationships/tags" Target="../tags/tag77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@svg_varObj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5" name="@svg_varObj"/>
          <p:cNvPicPr>
            <a:picLocks noChangeAspect="1"/>
          </p:cNvPicPr>
          <p:nvPr userDrawn="1"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7" name="@png_pic"/>
          <p:cNvPicPr>
            <a:picLocks noChangeAspect="1"/>
          </p:cNvPicPr>
          <p:nvPr userDrawn="1"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5149215" y="3651250"/>
            <a:ext cx="7042785" cy="320675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20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1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7235" r:id="rId2"/>
    <p:sldLayoutId id="2147507236" r:id="rId3"/>
    <p:sldLayoutId id="2147507237" r:id="rId4"/>
    <p:sldLayoutId id="2147507238" r:id="rId5"/>
    <p:sldLayoutId id="2147507239" r:id="rId6"/>
    <p:sldLayoutId id="2147507240" r:id="rId7"/>
    <p:sldLayoutId id="2147507241" r:id="rId8"/>
    <p:sldLayoutId id="2147507242" r:id="rId9"/>
    <p:sldLayoutId id="2147507243" r:id="rId10"/>
    <p:sldLayoutId id="2147507244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19" Type="http://schemas.openxmlformats.org/officeDocument/2006/relationships/tags" Target="../tags/tag100.xml" /><Relationship Id="rId2" Type="http://schemas.openxmlformats.org/officeDocument/2006/relationships/tags" Target="../tags/tag83.xml" /><Relationship Id="rId20" Type="http://schemas.openxmlformats.org/officeDocument/2006/relationships/tags" Target="../tags/tag101.xml" /><Relationship Id="rId21" Type="http://schemas.openxmlformats.org/officeDocument/2006/relationships/tags" Target="../tags/tag102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14" Type="http://schemas.openxmlformats.org/officeDocument/2006/relationships/tags" Target="../tags/tag121.xml" /><Relationship Id="rId15" Type="http://schemas.openxmlformats.org/officeDocument/2006/relationships/tags" Target="../tags/tag122.xml" /><Relationship Id="rId16" Type="http://schemas.openxmlformats.org/officeDocument/2006/relationships/tags" Target="../tags/tag123.xml" /><Relationship Id="rId17" Type="http://schemas.openxmlformats.org/officeDocument/2006/relationships/tags" Target="../tags/tag124.xml" /><Relationship Id="rId18" Type="http://schemas.openxmlformats.org/officeDocument/2006/relationships/tags" Target="../tags/tag125.xml" /><Relationship Id="rId19" Type="http://schemas.openxmlformats.org/officeDocument/2006/relationships/tags" Target="../tags/tag126.xml" /><Relationship Id="rId2" Type="http://schemas.openxmlformats.org/officeDocument/2006/relationships/tags" Target="../tags/tag109.xml" /><Relationship Id="rId20" Type="http://schemas.openxmlformats.org/officeDocument/2006/relationships/tags" Target="../tags/tag127.xml" /><Relationship Id="rId21" Type="http://schemas.openxmlformats.org/officeDocument/2006/relationships/tags" Target="../tags/tag128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7.xml" /><Relationship Id="rId11" Type="http://schemas.openxmlformats.org/officeDocument/2006/relationships/tags" Target="../tags/tag138.xml" /><Relationship Id="rId12" Type="http://schemas.openxmlformats.org/officeDocument/2006/relationships/tags" Target="../tags/tag139.xml" /><Relationship Id="rId13" Type="http://schemas.openxmlformats.org/officeDocument/2006/relationships/tags" Target="../tags/tag140.xml" /><Relationship Id="rId14" Type="http://schemas.openxmlformats.org/officeDocument/2006/relationships/tags" Target="../tags/tag141.xml" /><Relationship Id="rId15" Type="http://schemas.openxmlformats.org/officeDocument/2006/relationships/tags" Target="../tags/tag142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Relationship Id="rId5" Type="http://schemas.openxmlformats.org/officeDocument/2006/relationships/tags" Target="../tags/tag132.xml" /><Relationship Id="rId6" Type="http://schemas.openxmlformats.org/officeDocument/2006/relationships/tags" Target="../tags/tag133.xml" /><Relationship Id="rId7" Type="http://schemas.openxmlformats.org/officeDocument/2006/relationships/tags" Target="../tags/tag134.xml" /><Relationship Id="rId8" Type="http://schemas.openxmlformats.org/officeDocument/2006/relationships/tags" Target="../tags/tag135.xml" /><Relationship Id="rId9" Type="http://schemas.openxmlformats.org/officeDocument/2006/relationships/tags" Target="../tags/tag13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Relationship Id="rId6" Type="http://schemas.openxmlformats.org/officeDocument/2006/relationships/tags" Target="../tags/tag147.xml" /><Relationship Id="rId7" Type="http://schemas.openxmlformats.org/officeDocument/2006/relationships/tags" Target="../tags/tag148.xml" /><Relationship Id="rId8" Type="http://schemas.openxmlformats.org/officeDocument/2006/relationships/tags" Target="../tags/tag149.xml" /><Relationship Id="rId9" Type="http://schemas.openxmlformats.org/officeDocument/2006/relationships/tags" Target="../tags/tag15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9.xml" /><Relationship Id="rId11" Type="http://schemas.openxmlformats.org/officeDocument/2006/relationships/tags" Target="../tags/tag160.xml" /><Relationship Id="rId12" Type="http://schemas.openxmlformats.org/officeDocument/2006/relationships/tags" Target="../tags/tag161.xml" /><Relationship Id="rId13" Type="http://schemas.openxmlformats.org/officeDocument/2006/relationships/tags" Target="../tags/tag162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Relationship Id="rId5" Type="http://schemas.openxmlformats.org/officeDocument/2006/relationships/tags" Target="../tags/tag154.xml" /><Relationship Id="rId6" Type="http://schemas.openxmlformats.org/officeDocument/2006/relationships/tags" Target="../tags/tag155.xml" /><Relationship Id="rId7" Type="http://schemas.openxmlformats.org/officeDocument/2006/relationships/tags" Target="../tags/tag156.xml" /><Relationship Id="rId8" Type="http://schemas.openxmlformats.org/officeDocument/2006/relationships/tags" Target="../tags/tag157.xml" /><Relationship Id="rId9" Type="http://schemas.openxmlformats.org/officeDocument/2006/relationships/tags" Target="../tags/tag15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4.xml" /><Relationship Id="rId11" Type="http://schemas.openxmlformats.org/officeDocument/2006/relationships/tags" Target="../tags/tag175.xml" /><Relationship Id="rId12" Type="http://schemas.openxmlformats.org/officeDocument/2006/relationships/tags" Target="../tags/tag176.xml" /><Relationship Id="rId13" Type="http://schemas.openxmlformats.org/officeDocument/2006/relationships/tags" Target="../tags/tag177.xml" /><Relationship Id="rId14" Type="http://schemas.openxmlformats.org/officeDocument/2006/relationships/tags" Target="../tags/tag178.xml" /><Relationship Id="rId15" Type="http://schemas.openxmlformats.org/officeDocument/2006/relationships/tags" Target="../tags/tag179.xml" /><Relationship Id="rId16" Type="http://schemas.openxmlformats.org/officeDocument/2006/relationships/tags" Target="../tags/tag180.xml" /><Relationship Id="rId17" Type="http://schemas.openxmlformats.org/officeDocument/2006/relationships/tags" Target="../tags/tag181.xml" /><Relationship Id="rId18" Type="http://schemas.openxmlformats.org/officeDocument/2006/relationships/tags" Target="../tags/tag182.xml" /><Relationship Id="rId19" Type="http://schemas.openxmlformats.org/officeDocument/2006/relationships/tags" Target="../tags/tag183.xml" /><Relationship Id="rId2" Type="http://schemas.openxmlformats.org/officeDocument/2006/relationships/tags" Target="../tags/tag166.xml" /><Relationship Id="rId20" Type="http://schemas.openxmlformats.org/officeDocument/2006/relationships/tags" Target="../tags/tag184.xml" /><Relationship Id="rId21" Type="http://schemas.openxmlformats.org/officeDocument/2006/relationships/tags" Target="../tags/tag185.xml" /><Relationship Id="rId22" Type="http://schemas.openxmlformats.org/officeDocument/2006/relationships/tags" Target="../tags/tag186.xml" /><Relationship Id="rId23" Type="http://schemas.openxmlformats.org/officeDocument/2006/relationships/tags" Target="../tags/tag187.xml" /><Relationship Id="rId24" Type="http://schemas.openxmlformats.org/officeDocument/2006/relationships/tags" Target="../tags/tag188.xml" /><Relationship Id="rId25" Type="http://schemas.openxmlformats.org/officeDocument/2006/relationships/tags" Target="../tags/tag189.xml" /><Relationship Id="rId26" Type="http://schemas.openxmlformats.org/officeDocument/2006/relationships/tags" Target="../tags/tag190.xml" /><Relationship Id="rId27" Type="http://schemas.openxmlformats.org/officeDocument/2006/relationships/tags" Target="../tags/tag191.xml" /><Relationship Id="rId28" Type="http://schemas.openxmlformats.org/officeDocument/2006/relationships/tags" Target="../tags/tag192.xml" /><Relationship Id="rId29" Type="http://schemas.openxmlformats.org/officeDocument/2006/relationships/tags" Target="../tags/tag193.xml" /><Relationship Id="rId3" Type="http://schemas.openxmlformats.org/officeDocument/2006/relationships/tags" Target="../tags/tag167.xml" /><Relationship Id="rId30" Type="http://schemas.openxmlformats.org/officeDocument/2006/relationships/tags" Target="../tags/tag194.xml" /><Relationship Id="rId4" Type="http://schemas.openxmlformats.org/officeDocument/2006/relationships/tags" Target="../tags/tag168.xml" /><Relationship Id="rId5" Type="http://schemas.openxmlformats.org/officeDocument/2006/relationships/tags" Target="../tags/tag169.xml" /><Relationship Id="rId6" Type="http://schemas.openxmlformats.org/officeDocument/2006/relationships/tags" Target="../tags/tag170.xml" /><Relationship Id="rId7" Type="http://schemas.openxmlformats.org/officeDocument/2006/relationships/tags" Target="../tags/tag171.xml" /><Relationship Id="rId8" Type="http://schemas.openxmlformats.org/officeDocument/2006/relationships/tags" Target="../tags/tag172.xml" /><Relationship Id="rId9" Type="http://schemas.openxmlformats.org/officeDocument/2006/relationships/tags" Target="../tags/tag17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3.xml" /><Relationship Id="rId11" Type="http://schemas.openxmlformats.org/officeDocument/2006/relationships/tags" Target="../tags/tag204.xml" /><Relationship Id="rId12" Type="http://schemas.openxmlformats.org/officeDocument/2006/relationships/tags" Target="../tags/tag205.xml" /><Relationship Id="rId13" Type="http://schemas.openxmlformats.org/officeDocument/2006/relationships/tags" Target="../tags/tag206.xml" /><Relationship Id="rId14" Type="http://schemas.openxmlformats.org/officeDocument/2006/relationships/tags" Target="../tags/tag207.xml" /><Relationship Id="rId15" Type="http://schemas.openxmlformats.org/officeDocument/2006/relationships/tags" Target="../tags/tag208.xml" /><Relationship Id="rId16" Type="http://schemas.openxmlformats.org/officeDocument/2006/relationships/tags" Target="../tags/tag209.xml" /><Relationship Id="rId17" Type="http://schemas.openxmlformats.org/officeDocument/2006/relationships/tags" Target="../tags/tag210.xml" /><Relationship Id="rId18" Type="http://schemas.openxmlformats.org/officeDocument/2006/relationships/tags" Target="../tags/tag211.xml" /><Relationship Id="rId19" Type="http://schemas.openxmlformats.org/officeDocument/2006/relationships/tags" Target="../tags/tag212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tags" Target="../tags/tag197.xml" /><Relationship Id="rId5" Type="http://schemas.openxmlformats.org/officeDocument/2006/relationships/tags" Target="../tags/tag198.xml" /><Relationship Id="rId6" Type="http://schemas.openxmlformats.org/officeDocument/2006/relationships/tags" Target="../tags/tag199.xml" /><Relationship Id="rId7" Type="http://schemas.openxmlformats.org/officeDocument/2006/relationships/tags" Target="../tags/tag200.xml" /><Relationship Id="rId8" Type="http://schemas.openxmlformats.org/officeDocument/2006/relationships/tags" Target="../tags/tag201.xml" /><Relationship Id="rId9" Type="http://schemas.openxmlformats.org/officeDocument/2006/relationships/tags" Target="../tags/tag20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1.xml" /><Relationship Id="rId11" Type="http://schemas.openxmlformats.org/officeDocument/2006/relationships/tags" Target="../tags/tag222.xml" /><Relationship Id="rId12" Type="http://schemas.openxmlformats.org/officeDocument/2006/relationships/tags" Target="../tags/tag223.xml" /><Relationship Id="rId13" Type="http://schemas.openxmlformats.org/officeDocument/2006/relationships/tags" Target="../tags/tag224.xml" /><Relationship Id="rId14" Type="http://schemas.openxmlformats.org/officeDocument/2006/relationships/tags" Target="../tags/tag225.xml" /><Relationship Id="rId15" Type="http://schemas.openxmlformats.org/officeDocument/2006/relationships/tags" Target="../tags/tag226.xml" /><Relationship Id="rId2" Type="http://schemas.openxmlformats.org/officeDocument/2006/relationships/tags" Target="../tags/tag213.xml" /><Relationship Id="rId3" Type="http://schemas.openxmlformats.org/officeDocument/2006/relationships/tags" Target="../tags/tag214.xml" /><Relationship Id="rId4" Type="http://schemas.openxmlformats.org/officeDocument/2006/relationships/tags" Target="../tags/tag215.xml" /><Relationship Id="rId5" Type="http://schemas.openxmlformats.org/officeDocument/2006/relationships/tags" Target="../tags/tag216.xml" /><Relationship Id="rId6" Type="http://schemas.openxmlformats.org/officeDocument/2006/relationships/tags" Target="../tags/tag217.xml" /><Relationship Id="rId7" Type="http://schemas.openxmlformats.org/officeDocument/2006/relationships/tags" Target="../tags/tag218.xml" /><Relationship Id="rId8" Type="http://schemas.openxmlformats.org/officeDocument/2006/relationships/tags" Target="../tags/tag219.xml" /><Relationship Id="rId9" Type="http://schemas.openxmlformats.org/officeDocument/2006/relationships/tags" Target="../tags/tag22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5.xml" /><Relationship Id="rId11" Type="http://schemas.openxmlformats.org/officeDocument/2006/relationships/tags" Target="../tags/tag236.xml" /><Relationship Id="rId12" Type="http://schemas.openxmlformats.org/officeDocument/2006/relationships/tags" Target="../tags/tag237.xml" /><Relationship Id="rId13" Type="http://schemas.openxmlformats.org/officeDocument/2006/relationships/tags" Target="../tags/tag238.xml" /><Relationship Id="rId2" Type="http://schemas.openxmlformats.org/officeDocument/2006/relationships/tags" Target="../tags/tag227.xml" /><Relationship Id="rId3" Type="http://schemas.openxmlformats.org/officeDocument/2006/relationships/tags" Target="../tags/tag228.xml" /><Relationship Id="rId4" Type="http://schemas.openxmlformats.org/officeDocument/2006/relationships/tags" Target="../tags/tag229.xml" /><Relationship Id="rId5" Type="http://schemas.openxmlformats.org/officeDocument/2006/relationships/tags" Target="../tags/tag230.xml" /><Relationship Id="rId6" Type="http://schemas.openxmlformats.org/officeDocument/2006/relationships/tags" Target="../tags/tag231.xml" /><Relationship Id="rId7" Type="http://schemas.openxmlformats.org/officeDocument/2006/relationships/tags" Target="../tags/tag232.xml" /><Relationship Id="rId8" Type="http://schemas.openxmlformats.org/officeDocument/2006/relationships/tags" Target="../tags/tag233.xml" /><Relationship Id="rId9" Type="http://schemas.openxmlformats.org/officeDocument/2006/relationships/tags" Target="../tags/tag23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704112100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5322498" y="1619884"/>
            <a:ext cx="6031302" cy="2274266"/>
          </a:xfrm>
        </p:spPr>
        <p:txBody>
          <a:bodyPr/>
          <a:lstStyle/>
          <a:p>
            <a:r>
              <a:rPr lang="zh-CN" altLang="en-US"/>
              <a:t>英语阅读理解PPT课件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7090912" y="4038150"/>
            <a:ext cx="4262887" cy="9720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857250" y="366417"/>
            <a:ext cx="9328150" cy="504000"/>
          </a:xfrm>
        </p:spPr>
        <p:txBody>
          <a:bodyPr/>
          <a:lstStyle/>
          <a:p>
            <a:r>
              <a:rPr lang="zh-CN" altLang="en-US"/>
              <a:t> 公司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8610600" y="5182846"/>
            <a:ext cx="2743200" cy="504000"/>
          </a:xfrm>
        </p:spPr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754188" y="1009199"/>
            <a:ext cx="2880000" cy="256839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74" name="序号"/>
          <p:cNvSpPr txBox="1"/>
          <p:nvPr>
            <p:custDataLst>
              <p:tags r:id="rId3"/>
            </p:custDataLst>
          </p:nvPr>
        </p:nvSpPr>
        <p:spPr>
          <a:xfrm>
            <a:off x="10605135" y="152209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01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76" name="项标题"/>
          <p:cNvSpPr txBox="1"/>
          <p:nvPr>
            <p:custDataLst>
              <p:tags r:id="rId4"/>
            </p:custDataLst>
          </p:nvPr>
        </p:nvSpPr>
        <p:spPr>
          <a:xfrm>
            <a:off x="6049645" y="152209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29" name="直接连接符 2"/>
          <p:cNvCxnSpPr/>
          <p:nvPr>
            <p:custDataLst>
              <p:tags r:id="rId5"/>
            </p:custDataLst>
          </p:nvPr>
        </p:nvCxnSpPr>
        <p:spPr>
          <a:xfrm>
            <a:off x="5987415" y="21996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78" name="序号"/>
          <p:cNvSpPr txBox="1"/>
          <p:nvPr>
            <p:custDataLst>
              <p:tags r:id="rId6"/>
            </p:custDataLst>
          </p:nvPr>
        </p:nvSpPr>
        <p:spPr>
          <a:xfrm>
            <a:off x="10605135" y="231902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02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0" name="项标题"/>
          <p:cNvSpPr txBox="1"/>
          <p:nvPr>
            <p:custDataLst>
              <p:tags r:id="rId7"/>
            </p:custDataLst>
          </p:nvPr>
        </p:nvSpPr>
        <p:spPr>
          <a:xfrm>
            <a:off x="6049645" y="231902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课件简介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1" name="直接连接符 13"/>
          <p:cNvCxnSpPr/>
          <p:nvPr>
            <p:custDataLst>
              <p:tags r:id="rId8"/>
            </p:custDataLst>
          </p:nvPr>
        </p:nvCxnSpPr>
        <p:spPr>
          <a:xfrm>
            <a:off x="5987415" y="29965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2" name="序号"/>
          <p:cNvSpPr txBox="1"/>
          <p:nvPr>
            <p:custDataLst>
              <p:tags r:id="rId9"/>
            </p:custDataLst>
          </p:nvPr>
        </p:nvSpPr>
        <p:spPr>
          <a:xfrm>
            <a:off x="10605135" y="311594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03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4" name="项标题"/>
          <p:cNvSpPr txBox="1"/>
          <p:nvPr>
            <p:custDataLst>
              <p:tags r:id="rId10"/>
            </p:custDataLst>
          </p:nvPr>
        </p:nvSpPr>
        <p:spPr>
          <a:xfrm>
            <a:off x="6049645" y="311594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课件内容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3" name="直接连接符 18"/>
          <p:cNvCxnSpPr/>
          <p:nvPr>
            <p:custDataLst>
              <p:tags r:id="rId11"/>
            </p:custDataLst>
          </p:nvPr>
        </p:nvCxnSpPr>
        <p:spPr>
          <a:xfrm>
            <a:off x="5987415" y="379349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6" name="序号"/>
          <p:cNvSpPr txBox="1"/>
          <p:nvPr>
            <p:custDataLst>
              <p:tags r:id="rId12"/>
            </p:custDataLst>
          </p:nvPr>
        </p:nvSpPr>
        <p:spPr>
          <a:xfrm>
            <a:off x="10605135" y="391287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04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8" name="项标题"/>
          <p:cNvSpPr txBox="1"/>
          <p:nvPr>
            <p:custDataLst>
              <p:tags r:id="rId13"/>
            </p:custDataLst>
          </p:nvPr>
        </p:nvSpPr>
        <p:spPr>
          <a:xfrm>
            <a:off x="6049645" y="391287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教学方法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5" name="直接连接符 22"/>
          <p:cNvCxnSpPr/>
          <p:nvPr>
            <p:custDataLst>
              <p:tags r:id="rId14"/>
            </p:custDataLst>
          </p:nvPr>
        </p:nvCxnSpPr>
        <p:spPr>
          <a:xfrm>
            <a:off x="5987415" y="459041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0" name="序号"/>
          <p:cNvSpPr txBox="1"/>
          <p:nvPr>
            <p:custDataLst>
              <p:tags r:id="rId15"/>
            </p:custDataLst>
          </p:nvPr>
        </p:nvSpPr>
        <p:spPr>
          <a:xfrm>
            <a:off x="10605135" y="470979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05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2" name="项标题"/>
          <p:cNvSpPr txBox="1"/>
          <p:nvPr>
            <p:custDataLst>
              <p:tags r:id="rId16"/>
            </p:custDataLst>
          </p:nvPr>
        </p:nvSpPr>
        <p:spPr>
          <a:xfrm>
            <a:off x="6049645" y="470979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教学案例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7" name="直接连接符 26"/>
          <p:cNvCxnSpPr/>
          <p:nvPr>
            <p:custDataLst>
              <p:tags r:id="rId17"/>
            </p:custDataLst>
          </p:nvPr>
        </p:nvCxnSpPr>
        <p:spPr>
          <a:xfrm>
            <a:off x="5987415" y="53873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4" name="序号"/>
          <p:cNvSpPr txBox="1"/>
          <p:nvPr>
            <p:custDataLst>
              <p:tags r:id="rId18"/>
            </p:custDataLst>
          </p:nvPr>
        </p:nvSpPr>
        <p:spPr>
          <a:xfrm>
            <a:off x="10605135" y="550672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06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6" name="项标题"/>
          <p:cNvSpPr txBox="1"/>
          <p:nvPr>
            <p:custDataLst>
              <p:tags r:id="rId19"/>
            </p:custDataLst>
          </p:nvPr>
        </p:nvSpPr>
        <p:spPr>
          <a:xfrm>
            <a:off x="6049645" y="550672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教学反思与改进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9" name="直接连接符 30"/>
          <p:cNvCxnSpPr/>
          <p:nvPr>
            <p:custDataLst>
              <p:tags r:id="rId20"/>
            </p:custDataLst>
          </p:nvPr>
        </p:nvCxnSpPr>
        <p:spPr>
          <a:xfrm>
            <a:off x="5987415" y="61842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28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课件简介</a:t>
            </a:r>
            <a:endParaRPr lang="zh-CN" altLang="en-US"/>
          </a:p>
        </p:txBody>
      </p:sp>
      <p:sp>
        <p:nvSpPr>
          <p:cNvPr id="1048852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课件背景</a:t>
            </a:r>
            <a:endParaRPr lang="zh-CN" altLang="en-US"/>
          </a:p>
        </p:txBody>
      </p:sp>
      <p:sp>
        <p:nvSpPr>
          <p:cNvPr id="104887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7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80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82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8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8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88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90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9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英语阅读理解是英语学习的重要组成部分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89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课件旨在帮助学生掌握阅读理解的方法和技巧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89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9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00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02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0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0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08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10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1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课件适用于初中、高中和大学英语学习者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提高阅读理解能力有助于提高英语综合水平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课件目的</a:t>
            </a:r>
            <a:endParaRPr lang="zh-CN" altLang="en-US"/>
          </a:p>
        </p:txBody>
      </p:sp>
      <p:sp>
        <p:nvSpPr>
          <p:cNvPr id="1048950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2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4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6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8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培养英语阅读兴趣和习惯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8960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2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4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提高英语词汇量和语法知识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6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8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0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掌握阅读技巧和方法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8972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4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6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提高英语阅读理解能力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适用人群</a:t>
            </a:r>
            <a:endParaRPr lang="zh-CN" altLang="en-US"/>
          </a:p>
        </p:txBody>
      </p:sp>
      <p:sp>
        <p:nvSpPr>
          <p:cNvPr id="1049012" name="矩形: 圆角 4"/>
          <p:cNvSpPr/>
          <p:nvPr>
            <p:custDataLst>
              <p:tags r:id="rId2"/>
            </p:custDataLst>
          </p:nvPr>
        </p:nvSpPr>
        <p:spPr>
          <a:xfrm>
            <a:off x="838200" y="3290466"/>
            <a:ext cx="2456181" cy="959847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014" name="正文"/>
          <p:cNvSpPr txBox="1"/>
          <p:nvPr>
            <p:custDataLst>
              <p:tags r:id="rId3"/>
            </p:custDataLst>
          </p:nvPr>
        </p:nvSpPr>
        <p:spPr>
          <a:xfrm>
            <a:off x="1001124" y="3487561"/>
            <a:ext cx="2129603" cy="57847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英语学习者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9016" name="矩形: 圆角 4"/>
          <p:cNvSpPr/>
          <p:nvPr>
            <p:custDataLst>
              <p:tags r:id="rId4"/>
            </p:custDataLst>
          </p:nvPr>
        </p:nvSpPr>
        <p:spPr>
          <a:xfrm>
            <a:off x="8898350" y="3291077"/>
            <a:ext cx="2456060" cy="959847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018" name="正文"/>
          <p:cNvSpPr txBox="1"/>
          <p:nvPr>
            <p:custDataLst>
              <p:tags r:id="rId5"/>
            </p:custDataLst>
          </p:nvPr>
        </p:nvSpPr>
        <p:spPr>
          <a:xfrm>
            <a:off x="9061273" y="3488172"/>
            <a:ext cx="2129603" cy="57847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英语爱好者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9020" name="矩形: 圆角 4"/>
          <p:cNvSpPr/>
          <p:nvPr>
            <p:custDataLst>
              <p:tags r:id="rId6"/>
            </p:custDataLst>
          </p:nvPr>
        </p:nvSpPr>
        <p:spPr>
          <a:xfrm>
            <a:off x="3524917" y="3291687"/>
            <a:ext cx="2456060" cy="959847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022" name="正文"/>
          <p:cNvSpPr txBox="1"/>
          <p:nvPr>
            <p:custDataLst>
              <p:tags r:id="rId7"/>
            </p:custDataLst>
          </p:nvPr>
        </p:nvSpPr>
        <p:spPr>
          <a:xfrm>
            <a:off x="3688451" y="3488782"/>
            <a:ext cx="2129603" cy="57847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英语教师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9024" name="矩形: 圆角 4"/>
          <p:cNvSpPr/>
          <p:nvPr>
            <p:custDataLst>
              <p:tags r:id="rId8"/>
            </p:custDataLst>
          </p:nvPr>
        </p:nvSpPr>
        <p:spPr>
          <a:xfrm>
            <a:off x="6211633" y="3292297"/>
            <a:ext cx="2456060" cy="959847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026" name="正文"/>
          <p:cNvSpPr txBox="1"/>
          <p:nvPr>
            <p:custDataLst>
              <p:tags r:id="rId9"/>
            </p:custDataLst>
          </p:nvPr>
        </p:nvSpPr>
        <p:spPr>
          <a:xfrm>
            <a:off x="6374557" y="3489392"/>
            <a:ext cx="2129603" cy="57847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英语培训师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课件特点</a:t>
            </a:r>
            <a:endParaRPr lang="zh-CN" altLang="en-US"/>
          </a:p>
        </p:txBody>
      </p:sp>
      <p:sp>
        <p:nvSpPr>
          <p:cNvPr id="104906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64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6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内容丰富：涵盖英语阅读理解技巧、策略、题型等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6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0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2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互动性强：通过问答、讨论等方式提高学生参与度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7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76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实用性强：结合实际考试题型，提供针对性训练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78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2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4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生动有趣：采用生动有趣的案例和故事，激发学生学习兴趣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1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课件内容</a:t>
            </a:r>
            <a:endParaRPr lang="zh-CN" altLang="en-US"/>
          </a:p>
        </p:txBody>
      </p:sp>
      <p:sp>
        <p:nvSpPr>
          <p:cNvPr id="1049120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阅读理解技巧</a:t>
            </a:r>
            <a:endParaRPr lang="zh-CN" altLang="en-US"/>
          </a:p>
        </p:txBody>
      </p:sp>
      <p:sp>
        <p:nvSpPr>
          <p:cNvPr id="1049144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46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48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50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52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54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56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58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60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62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64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66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68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70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72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74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76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78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80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阅读前：了解文章主题，预测文章内容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2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答题技巧：根据题目要求，结合文章内容，选择正确答案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4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阅读后：总结文章主旨，分析作者意图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6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阅读中：注意关键词、关键句，理解文章结构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阅读理解题型解析</a:t>
            </a:r>
            <a:endParaRPr lang="zh-CN" altLang="en-US"/>
          </a:p>
        </p:txBody>
      </p:sp>
      <p:sp>
        <p:nvSpPr>
          <p:cNvPr id="1049222" name="圆角矩形 3"/>
          <p:cNvSpPr/>
          <p:nvPr>
            <p:custDataLst>
              <p:tags r:id="rId2"/>
            </p:custDataLst>
          </p:nvPr>
        </p:nvSpPr>
        <p:spPr>
          <a:xfrm rot="16200000">
            <a:off x="2853206" y="1221810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4" name="圆角矩形 4"/>
          <p:cNvSpPr/>
          <p:nvPr>
            <p:custDataLst>
              <p:tags r:id="rId3"/>
            </p:custDataLst>
          </p:nvPr>
        </p:nvSpPr>
        <p:spPr>
          <a:xfrm rot="16200000">
            <a:off x="2853206" y="-124616"/>
            <a:ext cx="1076141" cy="510477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6" name="圆角矩形 11"/>
          <p:cNvSpPr/>
          <p:nvPr>
            <p:custDataLst>
              <p:tags r:id="rId4"/>
            </p:custDataLst>
          </p:nvPr>
        </p:nvSpPr>
        <p:spPr>
          <a:xfrm rot="16200000">
            <a:off x="8263012" y="-127706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8" name="圆角矩形 10"/>
          <p:cNvSpPr/>
          <p:nvPr>
            <p:custDataLst>
              <p:tags r:id="rId5"/>
            </p:custDataLst>
          </p:nvPr>
        </p:nvSpPr>
        <p:spPr>
          <a:xfrm rot="16200000">
            <a:off x="2853206" y="2564530"/>
            <a:ext cx="1076141" cy="510477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0" name="圆角矩形 31"/>
          <p:cNvSpPr/>
          <p:nvPr>
            <p:custDataLst>
              <p:tags r:id="rId6"/>
            </p:custDataLst>
          </p:nvPr>
        </p:nvSpPr>
        <p:spPr>
          <a:xfrm rot="16200000">
            <a:off x="8263012" y="1217485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2" name="圆角矩形 34"/>
          <p:cNvSpPr/>
          <p:nvPr>
            <p:custDataLst>
              <p:tags r:id="rId7"/>
            </p:custDataLst>
          </p:nvPr>
        </p:nvSpPr>
        <p:spPr>
          <a:xfrm rot="16200000">
            <a:off x="8263012" y="2562676"/>
            <a:ext cx="1076141" cy="510514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4" name="文本框 5"/>
          <p:cNvSpPr txBox="1"/>
          <p:nvPr>
            <p:custDataLst>
              <p:tags r:id="rId8"/>
            </p:custDataLst>
          </p:nvPr>
        </p:nvSpPr>
        <p:spPr>
          <a:xfrm>
            <a:off x="6434615" y="4578300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篇章结构题：理解文章的篇章结构和逻辑关系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236" name="文本框 6"/>
          <p:cNvSpPr txBox="1"/>
          <p:nvPr>
            <p:custDataLst>
              <p:tags r:id="rId9"/>
            </p:custDataLst>
          </p:nvPr>
        </p:nvSpPr>
        <p:spPr>
          <a:xfrm>
            <a:off x="6434615" y="3233109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句子理解题：理解文章中的复杂句子和结构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238" name="文本框 13"/>
          <p:cNvSpPr txBox="1"/>
          <p:nvPr>
            <p:custDataLst>
              <p:tags r:id="rId10"/>
            </p:custDataLst>
          </p:nvPr>
        </p:nvSpPr>
        <p:spPr>
          <a:xfrm>
            <a:off x="1024809" y="4578918"/>
            <a:ext cx="4890426" cy="1076141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推理判断题：根据文章内容进行推理和判断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240" name="文本框 14"/>
          <p:cNvSpPr txBox="1"/>
          <p:nvPr>
            <p:custDataLst>
              <p:tags r:id="rId11"/>
            </p:custDataLst>
          </p:nvPr>
        </p:nvSpPr>
        <p:spPr>
          <a:xfrm>
            <a:off x="6434615" y="1887918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词汇理解题：理解文章中的关键词汇和短语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242" name="文本框 15"/>
          <p:cNvSpPr txBox="1"/>
          <p:nvPr>
            <p:custDataLst>
              <p:tags r:id="rId12"/>
            </p:custDataLst>
          </p:nvPr>
        </p:nvSpPr>
        <p:spPr>
          <a:xfrm>
            <a:off x="1024809" y="1889772"/>
            <a:ext cx="4890426" cy="1076141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主旨大意题：理解文章的中心思想和主要内容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244" name="文本框 16"/>
          <p:cNvSpPr txBox="1"/>
          <p:nvPr>
            <p:custDataLst>
              <p:tags r:id="rId13"/>
            </p:custDataLst>
          </p:nvPr>
        </p:nvSpPr>
        <p:spPr>
          <a:xfrm>
            <a:off x="1024809" y="3237434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细节理解题：理解文章的具体信息、事实和细节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246" name="圆角矩形 7"/>
          <p:cNvSpPr/>
          <p:nvPr>
            <p:custDataLst>
              <p:tags r:id="rId14"/>
            </p:custDataLst>
          </p:nvPr>
        </p:nvSpPr>
        <p:spPr>
          <a:xfrm rot="16200000">
            <a:off x="357466" y="3717551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48" name="圆角矩形 8"/>
          <p:cNvSpPr/>
          <p:nvPr>
            <p:custDataLst>
              <p:tags r:id="rId15"/>
            </p:custDataLst>
          </p:nvPr>
        </p:nvSpPr>
        <p:spPr>
          <a:xfrm rot="16200000">
            <a:off x="357466" y="2371124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50" name="圆角矩形 12"/>
          <p:cNvSpPr/>
          <p:nvPr>
            <p:custDataLst>
              <p:tags r:id="rId16"/>
            </p:custDataLst>
          </p:nvPr>
        </p:nvSpPr>
        <p:spPr>
          <a:xfrm rot="16200000">
            <a:off x="5767272" y="2368652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52" name="圆角矩形 27"/>
          <p:cNvSpPr/>
          <p:nvPr>
            <p:custDataLst>
              <p:tags r:id="rId17"/>
            </p:custDataLst>
          </p:nvPr>
        </p:nvSpPr>
        <p:spPr>
          <a:xfrm rot="16200000">
            <a:off x="357466" y="5059652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54" name="圆角矩形 32"/>
          <p:cNvSpPr/>
          <p:nvPr>
            <p:custDataLst>
              <p:tags r:id="rId18"/>
            </p:custDataLst>
          </p:nvPr>
        </p:nvSpPr>
        <p:spPr>
          <a:xfrm rot="16200000">
            <a:off x="5767272" y="3713843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56" name="圆角矩形 35"/>
          <p:cNvSpPr/>
          <p:nvPr>
            <p:custDataLst>
              <p:tags r:id="rId19"/>
            </p:custDataLst>
          </p:nvPr>
        </p:nvSpPr>
        <p:spPr>
          <a:xfrm rot="16200000">
            <a:off x="5767272" y="5059034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9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阅读理解文章解析</a:t>
            </a:r>
            <a:endParaRPr lang="zh-CN" altLang="en-US"/>
          </a:p>
        </p:txBody>
      </p:sp>
      <p:sp>
        <p:nvSpPr>
          <p:cNvPr id="1049292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4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6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语言特点：词汇、语法、句型等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02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4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6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主题思想：文章的中心思想和主要内容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8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0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2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文章结构：开头、主体、结尾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14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6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8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文章类型：记叙文、议论文、说明文等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阅读理解练习题</a:t>
            </a:r>
            <a:endParaRPr lang="zh-CN" altLang="en-US"/>
          </a:p>
        </p:txBody>
      </p:sp>
      <p:sp>
        <p:nvSpPr>
          <p:cNvPr id="1049354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56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58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阅读材料：选择合适的阅读材料，如新闻、小说、科普文章等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60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62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64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题型设计：设计不同类型的阅读理解题，如选择题、填空题、简答题等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66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68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70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难度设置：根据学生的英语水平，设置不同难度的阅读理解题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72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74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76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答案解析：提供详细的答案解析，帮助学生理解题目和解题思路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1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教学方法</a:t>
            </a:r>
            <a:endParaRPr lang="zh-CN" altLang="en-US"/>
          </a:p>
        </p:txBody>
      </p:sp>
      <p:sp>
        <p:nvSpPr>
          <p:cNvPr id="1049412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https://d.book118.com/297041121002006044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5"/>
  <p:tag name="KSO_WM_UNIT_INDEX" val="5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28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"/>
  <p:tag name="KSO_WM_UNIT_TYPE" val="a"/>
  <p:tag name="KSO_WM_UNIT_VALUE" val="3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1"/>
  <p:tag name="KSO_WM_UNIT_INDEX" val="1"/>
  <p:tag name="KSO_WM_UNIT_LAYERLEVEL" val="1"/>
  <p:tag name="KSO_WM_UNIT_NOCLEAR" val="0"/>
  <p:tag name="KSO_WM_UNIT_PRESET_TEXT" val="稻壳公司"/>
  <p:tag name="KSO_WM_UNIT_SUBTYPE" val="g"/>
  <p:tag name="KSO_WM_UNIT_TYPE" val="f"/>
  <p:tag name="KSO_WM_UNIT_VALUE" val="120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82.xml><?xml version="1.0" encoding="utf-8"?>
<p:tagLst xmlns:p="http://schemas.openxmlformats.org/presentationml/2006/main">
  <p:tag name="KSO_WM_BEAUTIFY_FLAG" val="#wm#"/>
  <p:tag name="KSO_WM_SLIDE_ID" val="custom20231216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1_2"/>
  <p:tag name="KSO_WM_UNIT_INDEX" val="1_1_2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2_2"/>
  <p:tag name="KSO_WM_UNIT_INDEX" val="1_2_2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3_2"/>
  <p:tag name="KSO_WM_UNIT_INDEX" val="1_3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4_2"/>
  <p:tag name="KSO_WM_UNIT_INDEX" val="1_4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5_2"/>
  <p:tag name="KSO_WM_UNIT_INDEX" val="1_5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6_2"/>
  <p:tag name="KSO_WM_UNIT_INDEX" val="1_6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1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,&quot;width&quot;:863.2460629921259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,&quot;width&quot;:863.2460629921259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,&quot;width&quot;:863.2460629921259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,&quot;width&quot;:863.2460629921259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,&quot;width&quot;:863.2460629921259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,&quot;width&quot;:863.2460629921259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,&quot;width&quot;:863.2460629921259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,&quot;width&quot;:863.2460629921259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6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2_1"/>
  <p:tag name="KSO_WM_UNIT_INDEX" val="1_2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1_1"/>
  <p:tag name="KSO_WM_UNIT_INDEX" val="1_1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4_1"/>
  <p:tag name="KSO_WM_UNIT_INDEX" val="1_4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3_1"/>
  <p:tag name="KSO_WM_UNIT_INDEX" val="1_3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5_1"/>
  <p:tag name="KSO_WM_UNIT_INDEX" val="1_5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6_1"/>
  <p:tag name="KSO_WM_UNIT_INDEX" val="1_6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2_2"/>
  <p:tag name="KSO_WM_UNIT_INDEX" val="1_2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1_2"/>
  <p:tag name="KSO_WM_UNIT_INDEX" val="1_1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4_2"/>
  <p:tag name="KSO_WM_UNIT_INDEX" val="1_4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3_2"/>
  <p:tag name="KSO_WM_UNIT_INDEX" val="1_3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5_2"/>
  <p:tag name="KSO_WM_UNIT_INDEX" val="1_5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6_2"/>
  <p:tag name="KSO_WM_UNIT_INDEX" val="1_6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3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4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24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59">
      <a:dk1>
        <a:srgbClr val="000000"/>
      </a:dk1>
      <a:lt1>
        <a:srgbClr val="FFFFFF"/>
      </a:lt1>
      <a:dk2>
        <a:srgbClr val="001548"/>
      </a:dk2>
      <a:lt2>
        <a:srgbClr val="D9D9D9"/>
      </a:lt2>
      <a:accent1>
        <a:srgbClr val="EE562E"/>
      </a:accent1>
      <a:accent2>
        <a:srgbClr val="B86B31"/>
      </a:accent2>
      <a:accent3>
        <a:srgbClr val="958739"/>
      </a:accent3>
      <a:accent4>
        <a:srgbClr val="71A440"/>
      </a:accent4>
      <a:accent5>
        <a:srgbClr val="22CC46"/>
      </a:accent5>
      <a:accent6>
        <a:srgbClr val="AA58AC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>
        <a:ln w="15875">
          <a:solidFill>
            <a:schemeClr val="tx1">
              <a:lumMod val="50000"/>
              <a:lumOff val="50000"/>
              <a:alpha val="80000"/>
            </a:schemeClr>
          </a:solidFill>
        </a:ln>
      </a:spPr>
      <a:bodyPr/>
      <a:lstStyle/>
      <a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a:style>
    </a:lnDef>
    <a:txDef>
      <a:spPr>
        <a:noFill/>
      </a:spPr>
      <a:bodyPr anchor="b" bIns="0" lIns="0" rIns="0" rtlCol="0" tIns="0" wrap="square">
        <a:normAutofit/>
      </a:bodyPr>
      <a:lstStyle>
        <a:defPPr>
          <a:lnSpc>
            <a:spcPct val="100000"/>
          </a:lnSpc>
          <a:defRPr altLang="en-US" b="1" dirty="0" lang="zh-CN" spc="300">
            <a:solidFill>
              <a:schemeClr val="tx1">
                <a:lumMod val="85000"/>
                <a:lumOff val="15000"/>
              </a:schemeClr>
            </a:solidFill>
            <a:latin typeface="+mj-ea"/>
            <a:ea typeface="+mj-ea"/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15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微软雅黑</vt:lpstr>
      <vt:lpstr>Calibri Light</vt:lpstr>
      <vt:lpstr>宋体</vt:lpstr>
      <vt:lpstr>Office Theme</vt:lpstr>
      <vt:lpstr>英语阅读理解PPT课件</vt:lpstr>
      <vt:lpstr>目录</vt:lpstr>
      <vt:lpstr>添加章节标题</vt:lpstr>
      <vt:lpstr>课件简介</vt:lpstr>
      <vt:lpstr>课件背景</vt:lpstr>
      <vt:lpstr>课件目的</vt:lpstr>
      <vt:lpstr>适用人群</vt:lpstr>
      <vt:lpstr>课件特点</vt:lpstr>
      <vt:lpstr>课件内容</vt:lpstr>
      <vt:lpstr>阅读理解技巧</vt:lpstr>
      <vt:lpstr>阅读理解题型解析</vt:lpstr>
      <vt:lpstr>阅读理解文章解析</vt:lpstr>
      <vt:lpstr>阅读理解练习题</vt:lpstr>
      <vt:lpstr>教学方法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2024-09-18T02:11:19.687</cp:lastPrinted>
  <dcterms:created xsi:type="dcterms:W3CDTF">2024-09-17T18:11:19Z</dcterms:created>
  <dcterms:modified xsi:type="dcterms:W3CDTF">2024-09-17T18:11:21Z</dcterms:modified>
</cp:coreProperties>
</file>