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465795-97DB-417E-A4DF-0E905E67C7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2E229D-7DA2-45A0-89AC-5EBC5FB398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797A25-065B-4A11-BA1C-E584D839AB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4A56AC-E928-461E-AE74-DC0244FC99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446D54-0FAA-4AC3-A1F3-81BCB78A3E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E33C9D-C5E9-4BCB-A717-F356173A35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CD0FFD-D89E-4FA4-B18D-0BC57D02E9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F7FECF-8B50-4EFC-A45E-00045F8610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7327C9-453F-4307-935E-07ABD99882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13CAC3-6E7B-454D-BEFE-4EBAD084D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24132F-C8EE-40E0-BE36-6824163A50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704300603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2024-01-03</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医疗行业2024年质量控制与制度完善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医疗行业质量控制现状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制度完善方向与措施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质量控制关键领域与措施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制度创新与技术应用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合作与交流机制建立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随着医疗技术的不断发展和医疗服务的日益复杂化，医疗行业对质量控制的要求也越来越高。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完善的医疗制度可以确保医疗服务的安全、有效和高效，提高患者的满意度和信任度，同时也有利于医疗行业的可持续发展。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制度完善的意义</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医疗行业质量控制背景</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提高医疗服务质量</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通过质量控制和制度完善，可以规范医疗服务流程，减少医疗差错和纠纷，提高医疗服务质量。</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提升医院管理水平</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医院作为医疗服务的主要提供者，其管理水平直接影响到医疗服务的质量。通过质量控制和制度完善，可以提升医院的管理水平，提高医院的运营效率和服务水平。</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推动医疗行业可持续发展</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随着医疗市场的竞争日益激烈，医院需要不断提高自身的服务质量和效率以保持竞争优势。质量控制和制度完善是推动医疗行业可持续发展的重要手段之一。</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保障患者安全</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严格的质量控制和完善的制度可以确保患者在接受医疗服务过程中的安全，减少医疗事故和不良事件的发生。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质量控制与制度完善的必要性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医疗行业质量控制现状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目前，医疗行业已初步建立起覆盖全行业的质量控制体系框架，包括国家、省、市三级质量控制中心，涵盖医疗、护理、药事、院感等各个领域。</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质量控制体系框架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针对医疗行业的不同领域和专业，已制定了一系列的质量控制标准和规范，为医疗服务的规范化、标准化提供了依据。</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质量控制标准与规范</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随着信息化技术的发展，医疗行业在质量控制方面也逐渐实现了信息化手段的应用，如电子病历、远程医疗等，提高了质量控制的效率和准确性。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信息化手段应用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质量控制体系建立情况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医疗资源优化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质量控制体系的实施促进了医疗资源的优化配置，使得有限的医疗资源能够更加合理地分配到各个地区和领域。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医疗质量提升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通过质量控制体系的建立和实施，医疗行业的整体医疗质量得到了显著提升，医疗事故和纠纷的发生率逐年下降。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患者满意度提高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随着医疗质量的提升，患者对医疗服务的满意度也不断提高，医患关系更加和谐。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质量控制实施效果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质量控制意识不足</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部分医疗机构和医务人员对质量控制的重要性认识不足，缺乏主动参与质量控制的意识。</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质量控制标准执行不力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虽然已制定了一系列的质量控制标准和规范，但在实际执行过程中存在执行不力、监管不到位等问题。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信息化手段应用不足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尽管信息化手段在医疗行业质量控制中已得到一定应用，但仍有部分地区和机构存在信息化手段应用不足、信息系统不完善等问题，制约了质量控制的进一步提升。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制度完善方向与措施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建立健全医疗法规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制定和完善涵盖医疗机构管理、医疗服务、医疗安全等方面的法律法规，为医疗行业的质量控制提供法制保障。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制定和实施统一标准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建立全国统一的医疗质量控制标准，包括医疗技术、医疗设备、医疗服务等方面的标准，确保医疗服务质量的可衡量性和可比较性。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强化标准执行与监管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加强对医疗机构执行医疗质量控制标准的监管，确保各项标准得到有效执行，提高医疗服务的规范化和标准化水平。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完善医疗法规和标准体系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139" b="1113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224" b="1222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284" b="1028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加强监管和执法力度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加大执法力度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加强对医疗机构的日常监管和专项执法检查，对发现的违法违规行为依法严肃处理，形成有效的震慑力。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完善监管机制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建立健全医疗机构自查、行业自律、政府监管和社会监督相结合的多元化监管机制，实现对医疗机构全方位、多角度的监管。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强化责任追究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对发生重大医疗事故或严重违法违规行为的医疗机构和相关责任人，依法依规进行严肃处理，并追究其法律责任。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加强行业自律组织建设</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鼓励和支持医疗行业成立自律组织，制定行业自律规范，推动医疗机构自觉遵守行业规定和标准。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建立诚信档案制度</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建立医疗机构和医务人员的诚信档案制度，记录其执业过程中的违法违规行为、医疗事故等情况，并向社会公开，接受社会监督。</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加强医德医风建设</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加强医务人员的医德医风教育，培养医务人员良好的职业道德和职业素养，提高医疗服务的人文关怀水平。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推动行业自律和诚信建设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质量控制关键领域与措施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强化验收环节</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对采购的药品和医疗器械进行严格的验收，包括外观、性能、安全性等方面的检查，确保符合质量标准。</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储存与养护</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按照药品和医疗器械的储存要求，合理存放，定期养护，避免过期、变质或损坏。</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严格采购流程</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确保从合法、信誉良好的供应商采购药品和医疗器械，验证产品合格证明和相关资质。</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药品和医疗器械质量控制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https://d.book118.com/297043006034006041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2024-09-13T22:13:49.730</cp:lastPrinted>
  <dcterms:created xsi:type="dcterms:W3CDTF">2024-09-13T14:13:49Z</dcterms:created>
  <dcterms:modified xsi:type="dcterms:W3CDTF">2024-09-13T14:13:51Z</dcterms:modified>
</cp:coreProperties>
</file>