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02410-B5CC-44BC-8E9C-FDC9DF74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729DD-85C0-4E35-A066-B410D3C5C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5AD90-98EA-4824-8D8A-595C3DEC6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65705-2DDF-4917-A6C9-5807EA0E0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E96DF-6296-48FE-A838-214C5331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374071-3237-4D5F-80EA-6E03FF2F3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BCD88-CDBD-4F24-8332-59CD8B50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9AC25-DBF4-4961-A569-E2A344675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AACDA-BCB1-4E89-8FF0-2D7700AE0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AA10-0F02-4D5C-BEAD-F8B9164E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7B9E4-64C7-424C-8C6E-652FCA49D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43162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如何落实分级护理制度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提高分级护理制度的执行效果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分级护理制度面临的挑战与对策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分级护理制度是指根据患者的病情轻重缓急和自理能力，给予不同级别的护理措施。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分级护理制度是一种科学的护理管理方式，通过评估患者的病情和自理能力，将护理工作分为不同的级别，为患者提供有针对性的护理服务。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分级护理制度能够提高护理工作的效率和质量，优化医疗资源分配。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级护理制度，医院能够根据患者的实际需求，合理分配医护人员和医疗资源，提高护理工作的效率和质量。同时，分级护理制度能够明确各级护理的职责和要求，避免护理工作的混乱和重复，进一步优化医疗资源的分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分级护理制度的实施必须符合相关法律法规的规定。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的法律依据主要包括《中华人民共和国护士条例》和《医疗机构护理工作规范》等法律法规。这些法律法规明确了各级护理的职责和要求，为分级护理制度的实施提供了法律保障。在实施分级护理制度时，医护人员必须严格遵守相关法律法规的规定，确保患者的权益得到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分级护理制度的法律依据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分级护理制度的实施步骤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评估患者的病情和自理能力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根据患者的年龄、病情、自理能力等因素，评估患者的护理需求，确定护理级别。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制定护理级别标准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根据评估结果，制定不同级别的护理标准，明确各级护理的具体要求和内容。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确定护理级别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875" r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根据患者的具体情况和护理级别，制定个性化的护理计划，明确每日、每周的护理内容和要求。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针对可能出现的紧急情况，制定相应的紧急护理措施，确保患者在紧急情况下得到及时、有效的护理。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制定紧急护理措施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对护理人员进行分级护理制度的培训，确保他们了解并掌握各级护理的具体要求和操作技能。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根据制定的护理计划，由经过培训的护理人员实施各项护理措施，确保患者得到全面、专业的护理服务。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落实护理措施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定期监督检查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定期对分级护理制度的实施情况进行监督检查，发现问题及时整改。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对患者进行满意度调查，了解他们对分级护理制度的评价和建议，以便持续改进。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提高分级护理制度的执行效果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培训内容包括分级护理的理论基础、操作技能、沟通技巧等，以提高护理人员的专业水平和服务质量。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培训后进行考核，确保护理人员掌握分级护理制度的相关知识和技能。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839" r="1083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定期开展护理人员分级护理制度培训，确保护理人员熟悉分级护理制度的具体要求和操作规范。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https://d.book118.com/297043162145006034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2024-09-08T21:09:15.216</cp:lastPrinted>
  <dcterms:created xsi:type="dcterms:W3CDTF">2024-09-08T13:09:15Z</dcterms:created>
  <dcterms:modified xsi:type="dcterms:W3CDTF">2024-09-08T13:09:17Z</dcterms:modified>
</cp:coreProperties>
</file>