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4DDC8-429C-493B-9621-B67F471F0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F5181-29FC-4A7D-B642-778CC9961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CC750-A6EB-4077-B2A0-9768C0F5C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47413-31E1-4240-B7BE-946198255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C8120-50BF-4D2A-AE52-63A7ABAD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EE1444-9C81-438C-A23F-DAB954E8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89950-EB5D-4AFD-AEB8-ED722B76F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8212E-B2D9-4423-96C2-8179931F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07517-94BD-4C32-B35C-6F708AF4B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3DEE5-3878-4F88-8EFB-1E7D7A29F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F000D-169E-4ACE-A9DD-5B09D2C9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4400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电影意识形态的表现形式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电影意识形态批评的方法论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电影意识形态批评理论的实际应用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电影意识形态批评理论的挑战与未来发展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电影意识形态批评理论是一种通过分析电影作品中的主题、情节、角色和视觉风格等元素，揭示其背后所反映的社会意识形态和价值观的理论。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该理论强调电影作为一种重要的文化媒介，能够反映和塑造社会主流意识形态，同时也能为观众提供对现实世界的认知和理解。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电影意识形态批评理论起源于20世纪中期的法国和英国，当时电影理论家开始关注电影作为一种社会现象和文化产物，如何反映和塑造社会价值观和意识形态。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随着时间的推移，该理论逐渐发展并扩展到其他国家和文化背景中，形成了多元化的批评方法和研究视角。同时，该理论也与其他电影批评理论相互融合，形成了更加全面和深入的电影研究体系。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理论的应用范围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电影意识形态批评理论可以为媒体教育提供有益的启示和方法，帮助观众培养批判性思维和独立思考能力，提高对媒体内容的分析和理解能力。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电影意识形态批评理论可以应用于电影作品的分析，通过对其主题、情节、角色和视觉风格等方面的解读，揭示其所反映的社会意识形态和价值观。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该理论也可以应用于文化研究领域，通过对电影作品的分析，探讨其所反映的社会文化现象和价值观的变化。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电影意识形态的表现形式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58" r="119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主题表达是电影意识形态的重要表现形式之一。通过电影的主题，可以传达出导演的思想、观点和价值观，影响观众的认知和情感。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主题表达的方式多种多样，包括直接陈述、隐喻、象征等。导演可以通过对主题的深入挖掘和巧妙处理，让观众在欣赏电影的同时，接受其意识形态的影响。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角色设定是电影意识形态的另一种表现形式。通过角色的性格、行为和命运，可以反映出社会阶层、性别、种族等群体的特征和处境，引导观众对现实世界的认知和评价。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角色设定可以是正面的、负面的或者复杂的，通过角色的塑造，导演可以传达出自己的意识形态和价值观念，影响观众的价值判断和情感倾向。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镜头语言是电影意识形态的又一表现形式。通过镜头的运用，如景别、角度、运动等，可以营造出特定的氛围、情感和意义，引导观众对电影的理解和感知。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镜头语言可以是具象的、抽象的或者隐喻的，通过镜头的巧妙组合和处理，导演可以传达出自己的思想观点和情感倾向，影响观众的认知和情感体验。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81" r="27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镜头语言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音效与音乐也是电影意识形态的表现形式之一。通过音效和音乐的运用，可以增强电影的氛围、情感和意义，引导观众对电影的理解和感知。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效与音乐的运用可以是具象的、抽象的或者隐喻的，通过音效与音乐的巧妙处理，导演可以传达出自己的思想观点和情感倾向，影响观众的认知和情感体验。同时，音效与音乐还可以通过节奏、旋律等手段强化镜头的表现力，进一步凸显电影的意识形态特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音效与音乐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电影意识形态批评的方法论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镜头语言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分析电影中的镜头语言，如景别、角度、运动等，探究其如何传达特定的意识形态观念。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研究电影的叙事结构，如情节安排、角色设置等，探究其如何反映特定的意识形态观念。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符号与隐喻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分析电影中的符号和隐喻，探究其如何传达特定的意识形态观念。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https://d.book118.com/297044000041006030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2024-09-01T19:27:25.487</cp:lastPrinted>
  <dcterms:created xsi:type="dcterms:W3CDTF">2024-09-01T11:27:25Z</dcterms:created>
  <dcterms:modified xsi:type="dcterms:W3CDTF">2024-09-01T11:27:27Z</dcterms:modified>
</cp:coreProperties>
</file>