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433F6-E1C6-4E51-B61F-FF00FCABA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D7F2B-040B-4363-BA31-0CEC81D34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517D2-F5A2-418E-B745-300568EF6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1FD6D-FB74-4116-876B-5067DBCA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01050-3CB3-4301-9C91-1FC5E711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09951-21B7-450B-B44A-C6937E2B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74897-AAC2-4AFD-8E68-D3231006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34986-173C-4BBF-A1F4-E46D18C5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C4274-1F03-40C1-A6B7-2F601B214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BDED6-BFD0-48AC-9147-D079419B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AD5C3-E3F1-4431-BEBD-A38C42D2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50161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高端医美整形培训课件注射玻尿酸的高级技巧和安全指导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玻尿酸注射基础知识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高级注射技巧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安全指导与并发症预防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法律法规与职业道德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玻尿酸注射基础知识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玻尿酸的性质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玻尿酸是一种天然多糖，具有良好的生物相容性和保湿性能。在医美领域，玻尿酸通常用于注射美容，可以改善皮肤水分、弹性和皱纹等问题。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玻尿酸的分类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根据分子量和交联程度的不同，玻尿酸可分为不同类型，如大分子、中分子和小分子玻尿酸。不同类型的玻尿酸具有不同的物理和化学性质，适用于不同的注射部位和治疗目的。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974" b="89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玻尿酸的性质和分类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玻尿酸注射适用于改善面部轮廓、增加面部立体感、填充皱纹和凹陷等。常见的适应症包括鼻梁低平、下巴短小、法令纹、泪沟等。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注射玻尿酸并非适用于所有人群。禁忌症包括孕妇、哺乳期妇女、严重过敏体质者、局部感染或炎症患者等。此外，对于某些特殊部位或严重疾病患者，也需谨慎评估是否适合进行玻尿酸注射。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注射玻尿酸的适应症和禁忌症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在进行玻尿酸注射前，需充分了解患者的病史、用药史和过敏史等信息。同时，需要对注射部位进行清洁和消毒，确保无菌操作环境。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注射前准备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注射前，医生应对患者的面部结构、皮肤状况和需求进行全面评估。根据评估结果，选择合适的玻尿酸类型和注射方案，以达到最佳的治疗效果。此外，还需向患者详细解释治疗过程和可能的风险，确保患者在充分知情的情况下接受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注射前评估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注射前的准备和评估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高级注射技巧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根据面部轮廓和美学标准，选择合适的注射点，以达到最佳的整形效果。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面部美学分析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注射点的定位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个性化方案设计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使用专业的定位工具和方法，确保注射点的准确性和一致性。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根据患者的面部特征和需求，制定个性化的注射方案。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注射点的选择和定位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熟悉面部解剖结构，掌握不同部位的注射深度，避免损伤重要血管和神经。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250" r="37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318" b="1531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注射深度的控制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根据患者的具体情况和整形需求，合理控制注射剂量，避免过量或不足。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注射剂量的把握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运用专业的注射技巧，如扇形注射、点状注射等，确保玻尿酸的均匀分布和自然效果。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注射技巧的运用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注射深度和剂量的掌握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针对唇部的特殊结构和需求，选择合适的注射点和剂量，打造出性感美丽的唇形。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唇部注射技巧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在泪沟部位进行精细注射，填充凹陷，使面部轮廓更加流畅自然。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泪沟注射技巧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17" r="1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根据鼻部的解剖结构和美学标准，进行精确的注射操作，改善鼻形缺陷，提升面部立体感。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鼻部注射技巧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特殊部位的注射技巧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安全指导与并发症预防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https://d.book118.com/297045016112006044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2024-09-19T00:32:24.855</cp:lastPrinted>
  <dcterms:created xsi:type="dcterms:W3CDTF">2024-09-18T16:32:24Z</dcterms:created>
  <dcterms:modified xsi:type="dcterms:W3CDTF">2024-09-18T16:32:26Z</dcterms:modified>
</cp:coreProperties>
</file>