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0193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263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tags" Target="../tags/tag12.xml" /><Relationship Id="rId7" Type="http://schemas.openxmlformats.org/officeDocument/2006/relationships/tags" Target="../tags/tag13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4.xml" /><Relationship Id="rId3" Type="http://schemas.openxmlformats.org/officeDocument/2006/relationships/image" Target="../media/image3.png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tags" Target="../tags/tag18.xml" /><Relationship Id="rId8" Type="http://schemas.openxmlformats.org/officeDocument/2006/relationships/tags" Target="../tags/tag19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26.xml" /><Relationship Id="rId3" Type="http://schemas.openxmlformats.org/officeDocument/2006/relationships/tags" Target="../tags/tag27.xml" /><Relationship Id="rId4" Type="http://schemas.openxmlformats.org/officeDocument/2006/relationships/tags" Target="../tags/tag28.xml" /><Relationship Id="rId5" Type="http://schemas.openxmlformats.org/officeDocument/2006/relationships/tags" Target="../tags/tag29.xml" /><Relationship Id="rId6" Type="http://schemas.openxmlformats.org/officeDocument/2006/relationships/tags" Target="../tags/tag30.xml" /><Relationship Id="rId7" Type="http://schemas.openxmlformats.org/officeDocument/2006/relationships/tags" Target="../tags/tag31.xml" /><Relationship Id="rId8" Type="http://schemas.openxmlformats.org/officeDocument/2006/relationships/tags" Target="../tags/tag32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41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3.xml" /><Relationship Id="rId3" Type="http://schemas.openxmlformats.org/officeDocument/2006/relationships/tags" Target="../tags/tag34.xml" /><Relationship Id="rId4" Type="http://schemas.openxmlformats.org/officeDocument/2006/relationships/tags" Target="../tags/tag35.xml" /><Relationship Id="rId5" Type="http://schemas.openxmlformats.org/officeDocument/2006/relationships/tags" Target="../tags/tag36.xml" /><Relationship Id="rId6" Type="http://schemas.openxmlformats.org/officeDocument/2006/relationships/tags" Target="../tags/tag37.xml" /><Relationship Id="rId7" Type="http://schemas.openxmlformats.org/officeDocument/2006/relationships/tags" Target="../tags/tag38.xml" /><Relationship Id="rId8" Type="http://schemas.openxmlformats.org/officeDocument/2006/relationships/tags" Target="../tags/tag39.xml" /><Relationship Id="rId9" Type="http://schemas.openxmlformats.org/officeDocument/2006/relationships/tags" Target="../tags/tag40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6.xml" /><Relationship Id="rId3" Type="http://schemas.openxmlformats.org/officeDocument/2006/relationships/tags" Target="../tags/tag57.xml" /><Relationship Id="rId4" Type="http://schemas.openxmlformats.org/officeDocument/2006/relationships/tags" Target="../tags/tag58.xml" /><Relationship Id="rId5" Type="http://schemas.openxmlformats.org/officeDocument/2006/relationships/tags" Target="../tags/tag59.xml" /><Relationship Id="rId6" Type="http://schemas.openxmlformats.org/officeDocument/2006/relationships/tags" Target="../tags/tag60.xml" /><Relationship Id="rId7" Type="http://schemas.openxmlformats.org/officeDocument/2006/relationships/tags" Target="../tags/tag61.xml" /><Relationship Id="rId8" Type="http://schemas.openxmlformats.org/officeDocument/2006/relationships/tags" Target="../tags/tag62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63.xml" /><Relationship Id="rId3" Type="http://schemas.openxmlformats.org/officeDocument/2006/relationships/image" Target="../media/image5.png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82BE27-B586-4A36-924C-E6B3B13101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5FA743-3FFB-48BA-A22E-D49DCDB285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411722-CE11-48F7-A89E-C7CDF3C266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767D0E-D6BB-4A8D-9DCB-82C66E1C01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48B5D92-EC30-423A-9A50-06F8F66439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71606AE-1074-482E-8459-8A059D4044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91B8939-42A9-46E4-BD2F-A1C1A4EC4F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580DAA-1027-44C9-BEA5-46A724C535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73493B-C666-4C8A-B4B5-E9E82EB604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12D401-2A29-4FFD-8F9E-B6527AA222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31C847-9213-4AE1-ACB1-FDCD8D8639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0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57" name="图片 9" descr="矢量智能对象5-0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6578"/>
          <a:stretch>
            <a:fillRect/>
          </a:stretch>
        </p:blipFill>
        <p:spPr>
          <a:xfrm flipH="1">
            <a:off x="6149340" y="1361440"/>
            <a:ext cx="5763895" cy="5027930"/>
          </a:xfrm>
          <a:prstGeom prst="rect">
            <a:avLst/>
          </a:prstGeom>
        </p:spPr>
      </p:pic>
      <p:sp>
        <p:nvSpPr>
          <p:cNvPr id="1048664" name="署名"/>
          <p:cNvSpPr txBox="1">
            <a:spLocks noGrp="1"/>
          </p:cNvSpPr>
          <p:nvPr>
            <p:ph type="body" idx="3" hasCustomPrompt="1"/>
            <p:custDataLst>
              <p:tags r:id="rId5"/>
            </p:custDataLst>
          </p:nvPr>
        </p:nvSpPr>
        <p:spPr>
          <a:xfrm>
            <a:off x="1006475" y="3587645"/>
            <a:ext cx="1607820" cy="4216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/>
              </a:gs>
              <a:gs pos="100000">
                <a:schemeClr val="accent4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66" name="标题"/>
          <p:cNvSpPr txBox="1">
            <a:spLocks noGrp="1"/>
          </p:cNvSpPr>
          <p:nvPr>
            <p:ph type="title" idx="1" hasCustomPrompt="1"/>
            <p:custDataLst>
              <p:tags r:id="rId6"/>
            </p:custDataLst>
          </p:nvPr>
        </p:nvSpPr>
        <p:spPr>
          <a:xfrm>
            <a:off x="1006475" y="1586609"/>
            <a:ext cx="6184265" cy="172006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300" b="0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10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6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95324" y="6314400"/>
            <a:ext cx="2616675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9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4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94800" y="359999"/>
            <a:ext cx="1080000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lvl1pPr marL="0" marR="0" lvl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lt"/>
                <a:ea typeface="+mj-lt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76" name="正文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94800" y="1225550"/>
            <a:ext cx="10796050" cy="50241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78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94800" y="6314400"/>
            <a:ext cx="26172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2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6196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14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63" name="图片 8" descr="001_画板 1_画板 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6730"/>
          </a:xfrm>
          <a:prstGeom prst="rect">
            <a:avLst/>
          </a:prstGeom>
        </p:spPr>
      </p:pic>
      <p:sp>
        <p:nvSpPr>
          <p:cNvPr id="1048684" name="标题"/>
          <p:cNvSpPr txBox="1">
            <a:spLocks noGrp="1"/>
          </p:cNvSpPr>
          <p:nvPr>
            <p:ph type="title" idx="1" hasCustomPrompt="1"/>
            <p:custDataLst>
              <p:tags r:id="rId5"/>
            </p:custDataLst>
          </p:nvPr>
        </p:nvSpPr>
        <p:spPr>
          <a:xfrm>
            <a:off x="695325" y="361950"/>
            <a:ext cx="10801350" cy="727075"/>
          </a:xfrm>
          <a:prstGeom prst="rect">
            <a:avLst/>
          </a:prstGeom>
          <a:noFill/>
        </p:spPr>
        <p:txBody>
          <a:bodyPr wrap="square" lIns="91440" tIns="0" rIns="91440" bIns="0" rtlCol="0" anchor="b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200" b="0" i="0" u="none" strike="noStrike" kern="1200" cap="none" spc="0" normalizeH="0" baseline="0" noProof="1">
                <a:solidFill>
                  <a:srgbClr val="FFFFFF"/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8" descr="002-0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8255"/>
            <a:ext cx="12192000" cy="6856730"/>
          </a:xfrm>
          <a:prstGeom prst="rect">
            <a:avLst/>
          </a:prstGeom>
        </p:spPr>
      </p:pic>
      <p:sp>
        <p:nvSpPr>
          <p:cNvPr id="1048692" name="节编号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914400" y="1677670"/>
            <a:ext cx="5643880" cy="1855470"/>
          </a:xfrm>
          <a:prstGeom prst="rect">
            <a:avLst/>
          </a:prstGeom>
          <a:noFill/>
        </p:spPr>
        <p:txBody>
          <a:bodyPr wrap="square" lIns="91440" tIns="0" rIns="91440" bIns="0" rtlCol="0" anchor="b" anchorCtr="0">
            <a:normAutofit/>
          </a:bodyPr>
          <a:lstStyle>
            <a:lvl1pPr marL="0" marR="0" lvl="0" algn="l" defTabSz="914400" rtl="0" eaLnBrk="1" fontAlgn="ctr" latinLnBrk="0" hangingPunct="1">
              <a:lnSpc>
                <a:spcPct val="120000"/>
              </a:lnSpc>
              <a:buClrTx/>
              <a:buSzTx/>
              <a:buFontTx/>
              <a:buNone/>
              <a:defRPr kumimoji="0" lang="en-US" altLang="zh-CN" sz="96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79000">
                      <a:schemeClr val="accent2">
                        <a:alpha val="100000"/>
                      </a:schemeClr>
                    </a:gs>
                  </a:gsLst>
                  <a:lin ang="5400000" scaled="0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 fontAlgn="ctr">
              <a:lnSpc>
                <a:spcPct val="120000"/>
              </a:lnSpc>
              <a:buClrTx/>
              <a:buSzTx/>
              <a:buFontTx/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694" name="副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895350" y="3533140"/>
            <a:ext cx="5643880" cy="154114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l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0" normalizeH="0" baseline="0" noProof="1">
                <a:solidFill>
                  <a:srgbClr val="FFFFFF"/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 fontAlgn="ct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11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2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694800" y="359999"/>
            <a:ext cx="1080000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lvl1pPr marL="0" marR="0" lvl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lt"/>
                <a:ea typeface="+mj-lt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04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400805" y="1250066"/>
            <a:ext cx="5093995" cy="499952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6" name="正文"/>
          <p:cNvSpPr txBox="1">
            <a:spLocks noGrp="1"/>
          </p:cNvSpPr>
          <p:nvPr>
            <p:ph idx="1"/>
            <p:custDataLst>
              <p:tags r:id="rId5"/>
            </p:custDataLst>
          </p:nvPr>
        </p:nvSpPr>
        <p:spPr>
          <a:xfrm>
            <a:off x="691206" y="1250066"/>
            <a:ext cx="5093994" cy="499952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8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95324" y="6314400"/>
            <a:ext cx="2616675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15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4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94800" y="359999"/>
            <a:ext cx="1080000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lvl1pPr marL="0" marR="0" lvl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6" name="正文"/>
          <p:cNvSpPr txBox="1">
            <a:spLocks noGrp="1"/>
          </p:cNvSpPr>
          <p:nvPr>
            <p:ph idx="4"/>
            <p:custDataLst>
              <p:tags r:id="rId4"/>
            </p:custDataLst>
          </p:nvPr>
        </p:nvSpPr>
        <p:spPr>
          <a:xfrm>
            <a:off x="6235200" y="1854000"/>
            <a:ext cx="5261475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8" name="标题"/>
          <p:cNvSpPr txBox="1">
            <a:spLocks noGrp="1"/>
          </p:cNvSpPr>
          <p:nvPr>
            <p:ph type="title" idx="3"/>
            <p:custDataLst>
              <p:tags r:id="rId5"/>
            </p:custDataLst>
          </p:nvPr>
        </p:nvSpPr>
        <p:spPr>
          <a:xfrm>
            <a:off x="6235200" y="1226215"/>
            <a:ext cx="5261475" cy="46288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0" name="正文"/>
          <p:cNvSpPr txBox="1">
            <a:spLocks noGrp="1"/>
          </p:cNvSpPr>
          <p:nvPr>
            <p:ph idx="2"/>
            <p:custDataLst>
              <p:tags r:id="rId6"/>
            </p:custDataLst>
          </p:nvPr>
        </p:nvSpPr>
        <p:spPr>
          <a:xfrm>
            <a:off x="694800" y="1854000"/>
            <a:ext cx="52560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2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94800" y="1225550"/>
            <a:ext cx="5256000" cy="46288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4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718184" y="6314400"/>
            <a:ext cx="2593815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6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8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3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94800" y="359999"/>
            <a:ext cx="1080000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lvl1pPr marL="0" marR="0" lvl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rgbClr val="FFFFFF"/>
                </a:solidFill>
                <a:latin typeface="+mj-lt"/>
                <a:ea typeface="+mj-lt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95324" y="6314400"/>
            <a:ext cx="2616675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7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38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7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44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95324" y="366395"/>
            <a:ext cx="10801351" cy="589026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95324" y="6314400"/>
            <a:ext cx="2616675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7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29" name="直接连接符 8"/>
          <p:cNvCxnSpPr/>
          <p:nvPr>
            <p:custDataLst>
              <p:tags r:id="rId3"/>
            </p:custDataLst>
          </p:nvPr>
        </p:nvCxnSpPr>
        <p:spPr>
          <a:xfrm>
            <a:off x="718185" y="959485"/>
            <a:ext cx="694055" cy="0"/>
          </a:xfrm>
          <a:prstGeom prst="line">
            <a:avLst/>
          </a:prstGeom>
          <a:ln w="25400" cap="sq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52" name="副标题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695325" y="1225550"/>
            <a:ext cx="10799476" cy="45974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107950" rtlCol="0" anchor="b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30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94800" y="359999"/>
            <a:ext cx="1080000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lvl1pPr marL="0" marR="0" lvl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94800" y="6314400"/>
            <a:ext cx="26172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图片 8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81" name="图片 9" descr="996_画板 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5743575" y="925195"/>
            <a:ext cx="6927215" cy="5567680"/>
          </a:xfrm>
          <a:prstGeom prst="rect">
            <a:avLst/>
          </a:prstGeom>
        </p:spPr>
      </p:pic>
      <p:sp>
        <p:nvSpPr>
          <p:cNvPr id="1048762" name="署名"/>
          <p:cNvSpPr txBox="1"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1006475" y="3617595"/>
            <a:ext cx="1607820" cy="4216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/>
              </a:gs>
              <a:gs pos="100000">
                <a:schemeClr val="accent4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64" name="标题"/>
          <p:cNvSpPr txBox="1">
            <a:spLocks noGrp="1"/>
          </p:cNvSpPr>
          <p:nvPr>
            <p:ph type="title" idx="1" hasCustomPrompt="1"/>
            <p:custDataLst>
              <p:tags r:id="rId6"/>
            </p:custDataLst>
          </p:nvPr>
        </p:nvSpPr>
        <p:spPr>
          <a:xfrm>
            <a:off x="1006475" y="1586608"/>
            <a:ext cx="6184265" cy="1728092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rgbClr val="FFFFFF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6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ags" Target="../tags/tag70.xml" /><Relationship Id="rId14" Type="http://schemas.openxmlformats.org/officeDocument/2006/relationships/tags" Target="../tags/tag71.xml" /><Relationship Id="rId15" Type="http://schemas.openxmlformats.org/officeDocument/2006/relationships/tags" Target="../tags/tag72.xml" /><Relationship Id="rId16" Type="http://schemas.openxmlformats.org/officeDocument/2006/relationships/tags" Target="../tags/tag73.xml" /><Relationship Id="rId17" Type="http://schemas.openxmlformats.org/officeDocument/2006/relationships/tags" Target="../tags/tag74.xml" /><Relationship Id="rId18" Type="http://schemas.openxmlformats.org/officeDocument/2006/relationships/tags" Target="../tags/tag75.xml" /><Relationship Id="rId19" Type="http://schemas.openxmlformats.org/officeDocument/2006/relationships/tags" Target="../tags/tag7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7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1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2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94799" y="6314400"/>
            <a:ext cx="2617201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4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ctr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6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617198" cy="316800"/>
          </a:xfrm>
        </p:spPr>
        <p:txBody>
          <a:bodyPr/>
          <a:lstStyle>
            <a:defPPr>
              <a:defRPr lang="zh-CN"/>
            </a:defPPr>
            <a:lvl1pPr marL="0" algn="r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文本占位符 3"/>
          <p:cNvSpPr>
            <a:spLocks noGrp="1"/>
          </p:cNvSpPr>
          <p:nvPr>
            <p:ph type="body" idx="1"/>
            <p:custDataLst>
              <p:tags r:id="rId17"/>
            </p:custDataLst>
          </p:nvPr>
        </p:nvSpPr>
        <p:spPr>
          <a:xfrm>
            <a:off x="694799" y="1226916"/>
            <a:ext cx="10799999" cy="495004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tabLst>
                <a:tab pos="1609725"/>
              </a:tabLst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tabLst>
                <a:tab pos="160972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tabLst>
                <a:tab pos="1609725"/>
              </a:tabLs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94800" y="360000"/>
            <a:ext cx="10800000" cy="720000"/>
          </a:xfrm>
          <a:prstGeom prst="rect">
            <a:avLst/>
          </a:prstGeom>
          <a:noFill/>
        </p:spPr>
        <p:txBody>
          <a:bodyPr vert="horz" wrap="square" lIns="91440" tIns="0" rIns="91440" bIns="0" rtlCol="0" anchor="b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0"/>
    </p:custDataLst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0183" r:id="rId2"/>
    <p:sldLayoutId id="2147490184" r:id="rId3"/>
    <p:sldLayoutId id="2147490185" r:id="rId4"/>
    <p:sldLayoutId id="2147490186" r:id="rId5"/>
    <p:sldLayoutId id="2147490187" r:id="rId6"/>
    <p:sldLayoutId id="2147490188" r:id="rId7"/>
    <p:sldLayoutId id="2147490189" r:id="rId8"/>
    <p:sldLayoutId id="2147490190" r:id="rId9"/>
    <p:sldLayoutId id="2147490191" r:id="rId10"/>
    <p:sldLayoutId id="2147490192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0" i="0" u="none" strike="noStrike" kern="1200" cap="none" spc="0" normalizeH="0" baseline="0" smtClean="0">
          <a:solidFill>
            <a:srgbClr val="FFFFFF"/>
          </a:solidFill>
          <a:latin typeface="+mj-lt"/>
          <a:ea typeface="+mj-lt"/>
          <a:cs typeface="MiSans Normal" panose="00000500000000000000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/>
          </a:solidFill>
          <a:latin typeface="+mn-lt"/>
          <a:ea typeface="+mn-lt"/>
          <a:cs typeface="MiSans Normal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8.xml" /><Relationship Id="rId3" Type="http://schemas.openxmlformats.org/officeDocument/2006/relationships/tags" Target="../tags/tag79.xml" /><Relationship Id="rId4" Type="http://schemas.openxmlformats.org/officeDocument/2006/relationships/tags" Target="../tags/tag8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9.xml" /><Relationship Id="rId11" Type="http://schemas.openxmlformats.org/officeDocument/2006/relationships/tags" Target="../tags/tag90.xml" /><Relationship Id="rId12" Type="http://schemas.openxmlformats.org/officeDocument/2006/relationships/tags" Target="../tags/tag91.xml" /><Relationship Id="rId13" Type="http://schemas.openxmlformats.org/officeDocument/2006/relationships/tags" Target="../tags/tag92.xml" /><Relationship Id="rId14" Type="http://schemas.openxmlformats.org/officeDocument/2006/relationships/tags" Target="../tags/tag93.xml" /><Relationship Id="rId15" Type="http://schemas.openxmlformats.org/officeDocument/2006/relationships/tags" Target="../tags/tag94.xml" /><Relationship Id="rId16" Type="http://schemas.openxmlformats.org/officeDocument/2006/relationships/tags" Target="../tags/tag95.xml" /><Relationship Id="rId17" Type="http://schemas.openxmlformats.org/officeDocument/2006/relationships/tags" Target="../tags/tag96.xml" /><Relationship Id="rId18" Type="http://schemas.openxmlformats.org/officeDocument/2006/relationships/tags" Target="../tags/tag97.xml" /><Relationship Id="rId19" Type="http://schemas.openxmlformats.org/officeDocument/2006/relationships/tags" Target="../tags/tag98.xml" /><Relationship Id="rId2" Type="http://schemas.openxmlformats.org/officeDocument/2006/relationships/tags" Target="../tags/tag81.xml" /><Relationship Id="rId20" Type="http://schemas.openxmlformats.org/officeDocument/2006/relationships/tags" Target="../tags/tag99.xml" /><Relationship Id="rId21" Type="http://schemas.openxmlformats.org/officeDocument/2006/relationships/tags" Target="../tags/tag100.xml" /><Relationship Id="rId3" Type="http://schemas.openxmlformats.org/officeDocument/2006/relationships/tags" Target="../tags/tag82.xml" /><Relationship Id="rId4" Type="http://schemas.openxmlformats.org/officeDocument/2006/relationships/tags" Target="../tags/tag83.xml" /><Relationship Id="rId5" Type="http://schemas.openxmlformats.org/officeDocument/2006/relationships/tags" Target="../tags/tag84.xml" /><Relationship Id="rId6" Type="http://schemas.openxmlformats.org/officeDocument/2006/relationships/tags" Target="../tags/tag85.xml" /><Relationship Id="rId7" Type="http://schemas.openxmlformats.org/officeDocument/2006/relationships/tags" Target="../tags/tag86.xml" /><Relationship Id="rId8" Type="http://schemas.openxmlformats.org/officeDocument/2006/relationships/tags" Target="../tags/tag87.xml" /><Relationship Id="rId9" Type="http://schemas.openxmlformats.org/officeDocument/2006/relationships/tags" Target="../tags/tag8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4.xml" /><Relationship Id="rId3" Type="http://schemas.openxmlformats.org/officeDocument/2006/relationships/tags" Target="../tags/tag105.xml" /><Relationship Id="rId4" Type="http://schemas.openxmlformats.org/officeDocument/2006/relationships/tags" Target="../tags/tag10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5.xml" /><Relationship Id="rId11" Type="http://schemas.openxmlformats.org/officeDocument/2006/relationships/tags" Target="../tags/tag116.xml" /><Relationship Id="rId12" Type="http://schemas.openxmlformats.org/officeDocument/2006/relationships/tags" Target="../tags/tag117.xml" /><Relationship Id="rId13" Type="http://schemas.openxmlformats.org/officeDocument/2006/relationships/tags" Target="../tags/tag118.xml" /><Relationship Id="rId14" Type="http://schemas.openxmlformats.org/officeDocument/2006/relationships/tags" Target="../tags/tag119.xml" /><Relationship Id="rId15" Type="http://schemas.openxmlformats.org/officeDocument/2006/relationships/tags" Target="../tags/tag120.xml" /><Relationship Id="rId16" Type="http://schemas.openxmlformats.org/officeDocument/2006/relationships/tags" Target="../tags/tag121.xml" /><Relationship Id="rId17" Type="http://schemas.openxmlformats.org/officeDocument/2006/relationships/tags" Target="../tags/tag122.xml" /><Relationship Id="rId18" Type="http://schemas.openxmlformats.org/officeDocument/2006/relationships/tags" Target="../tags/tag123.xml" /><Relationship Id="rId19" Type="http://schemas.openxmlformats.org/officeDocument/2006/relationships/tags" Target="../tags/tag124.xml" /><Relationship Id="rId2" Type="http://schemas.openxmlformats.org/officeDocument/2006/relationships/tags" Target="../tags/tag107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3.xml" /><Relationship Id="rId11" Type="http://schemas.openxmlformats.org/officeDocument/2006/relationships/tags" Target="../tags/tag134.xml" /><Relationship Id="rId12" Type="http://schemas.openxmlformats.org/officeDocument/2006/relationships/tags" Target="../tags/tag135.xml" /><Relationship Id="rId13" Type="http://schemas.openxmlformats.org/officeDocument/2006/relationships/tags" Target="../tags/tag136.xml" /><Relationship Id="rId14" Type="http://schemas.openxmlformats.org/officeDocument/2006/relationships/tags" Target="../tags/tag137.xml" /><Relationship Id="rId15" Type="http://schemas.openxmlformats.org/officeDocument/2006/relationships/tags" Target="../tags/tag138.xml" /><Relationship Id="rId16" Type="http://schemas.openxmlformats.org/officeDocument/2006/relationships/tags" Target="../tags/tag139.xml" /><Relationship Id="rId17" Type="http://schemas.openxmlformats.org/officeDocument/2006/relationships/tags" Target="../tags/tag140.xml" /><Relationship Id="rId18" Type="http://schemas.openxmlformats.org/officeDocument/2006/relationships/tags" Target="../tags/tag141.xml" /><Relationship Id="rId19" Type="http://schemas.openxmlformats.org/officeDocument/2006/relationships/tags" Target="../tags/tag142.xml" /><Relationship Id="rId2" Type="http://schemas.openxmlformats.org/officeDocument/2006/relationships/tags" Target="../tags/tag125.xml" /><Relationship Id="rId20" Type="http://schemas.openxmlformats.org/officeDocument/2006/relationships/tags" Target="../tags/tag143.xml" /><Relationship Id="rId21" Type="http://schemas.openxmlformats.org/officeDocument/2006/relationships/tags" Target="../tags/tag144.xml" /><Relationship Id="rId22" Type="http://schemas.openxmlformats.org/officeDocument/2006/relationships/tags" Target="../tags/tag145.xml" /><Relationship Id="rId23" Type="http://schemas.openxmlformats.org/officeDocument/2006/relationships/tags" Target="../tags/tag146.xml" /><Relationship Id="rId24" Type="http://schemas.openxmlformats.org/officeDocument/2006/relationships/tags" Target="../tags/tag147.xml" /><Relationship Id="rId25" Type="http://schemas.openxmlformats.org/officeDocument/2006/relationships/tags" Target="../tags/tag148.xml" /><Relationship Id="rId26" Type="http://schemas.openxmlformats.org/officeDocument/2006/relationships/tags" Target="../tags/tag149.xml" /><Relationship Id="rId27" Type="http://schemas.openxmlformats.org/officeDocument/2006/relationships/tags" Target="../tags/tag150.xml" /><Relationship Id="rId28" Type="http://schemas.openxmlformats.org/officeDocument/2006/relationships/tags" Target="../tags/tag151.xml" /><Relationship Id="rId29" Type="http://schemas.openxmlformats.org/officeDocument/2006/relationships/tags" Target="../tags/tag152.xml" /><Relationship Id="rId3" Type="http://schemas.openxmlformats.org/officeDocument/2006/relationships/tags" Target="../tags/tag126.xml" /><Relationship Id="rId30" Type="http://schemas.openxmlformats.org/officeDocument/2006/relationships/tags" Target="../tags/tag153.xml" /><Relationship Id="rId4" Type="http://schemas.openxmlformats.org/officeDocument/2006/relationships/tags" Target="../tags/tag127.xml" /><Relationship Id="rId5" Type="http://schemas.openxmlformats.org/officeDocument/2006/relationships/tags" Target="../tags/tag128.xml" /><Relationship Id="rId6" Type="http://schemas.openxmlformats.org/officeDocument/2006/relationships/tags" Target="../tags/tag129.xml" /><Relationship Id="rId7" Type="http://schemas.openxmlformats.org/officeDocument/2006/relationships/tags" Target="../tags/tag130.xml" /><Relationship Id="rId8" Type="http://schemas.openxmlformats.org/officeDocument/2006/relationships/tags" Target="../tags/tag131.xml" /><Relationship Id="rId9" Type="http://schemas.openxmlformats.org/officeDocument/2006/relationships/tags" Target="../tags/tag13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2.xml" /><Relationship Id="rId11" Type="http://schemas.openxmlformats.org/officeDocument/2006/relationships/tags" Target="../tags/tag163.xml" /><Relationship Id="rId12" Type="http://schemas.openxmlformats.org/officeDocument/2006/relationships/tags" Target="../tags/tag164.xml" /><Relationship Id="rId13" Type="http://schemas.openxmlformats.org/officeDocument/2006/relationships/tags" Target="../tags/tag165.xml" /><Relationship Id="rId14" Type="http://schemas.openxmlformats.org/officeDocument/2006/relationships/tags" Target="../tags/tag166.xml" /><Relationship Id="rId15" Type="http://schemas.openxmlformats.org/officeDocument/2006/relationships/tags" Target="../tags/tag167.xml" /><Relationship Id="rId16" Type="http://schemas.openxmlformats.org/officeDocument/2006/relationships/tags" Target="../tags/tag168.xml" /><Relationship Id="rId17" Type="http://schemas.openxmlformats.org/officeDocument/2006/relationships/tags" Target="../tags/tag169.xml" /><Relationship Id="rId18" Type="http://schemas.openxmlformats.org/officeDocument/2006/relationships/tags" Target="../tags/tag170.xml" /><Relationship Id="rId19" Type="http://schemas.openxmlformats.org/officeDocument/2006/relationships/tags" Target="../tags/tag171.xml" /><Relationship Id="rId2" Type="http://schemas.openxmlformats.org/officeDocument/2006/relationships/tags" Target="../tags/tag154.xml" /><Relationship Id="rId20" Type="http://schemas.openxmlformats.org/officeDocument/2006/relationships/tags" Target="../tags/tag172.xml" /><Relationship Id="rId21" Type="http://schemas.openxmlformats.org/officeDocument/2006/relationships/tags" Target="../tags/tag173.xml" /><Relationship Id="rId22" Type="http://schemas.openxmlformats.org/officeDocument/2006/relationships/tags" Target="../tags/tag174.xml" /><Relationship Id="rId23" Type="http://schemas.openxmlformats.org/officeDocument/2006/relationships/tags" Target="../tags/tag175.xml" /><Relationship Id="rId24" Type="http://schemas.openxmlformats.org/officeDocument/2006/relationships/tags" Target="../tags/tag176.xml" /><Relationship Id="rId25" Type="http://schemas.openxmlformats.org/officeDocument/2006/relationships/tags" Target="../tags/tag177.xml" /><Relationship Id="rId26" Type="http://schemas.openxmlformats.org/officeDocument/2006/relationships/tags" Target="../tags/tag178.xml" /><Relationship Id="rId27" Type="http://schemas.openxmlformats.org/officeDocument/2006/relationships/tags" Target="../tags/tag179.xml" /><Relationship Id="rId28" Type="http://schemas.openxmlformats.org/officeDocument/2006/relationships/tags" Target="../tags/tag180.xml" /><Relationship Id="rId29" Type="http://schemas.openxmlformats.org/officeDocument/2006/relationships/tags" Target="../tags/tag181.xml" /><Relationship Id="rId3" Type="http://schemas.openxmlformats.org/officeDocument/2006/relationships/tags" Target="../tags/tag155.xml" /><Relationship Id="rId30" Type="http://schemas.openxmlformats.org/officeDocument/2006/relationships/tags" Target="../tags/tag182.xml" /><Relationship Id="rId4" Type="http://schemas.openxmlformats.org/officeDocument/2006/relationships/tags" Target="../tags/tag156.xml" /><Relationship Id="rId5" Type="http://schemas.openxmlformats.org/officeDocument/2006/relationships/tags" Target="../tags/tag157.xml" /><Relationship Id="rId6" Type="http://schemas.openxmlformats.org/officeDocument/2006/relationships/tags" Target="../tags/tag158.xml" /><Relationship Id="rId7" Type="http://schemas.openxmlformats.org/officeDocument/2006/relationships/tags" Target="../tags/tag159.xml" /><Relationship Id="rId8" Type="http://schemas.openxmlformats.org/officeDocument/2006/relationships/tags" Target="../tags/tag160.xml" /><Relationship Id="rId9" Type="http://schemas.openxmlformats.org/officeDocument/2006/relationships/tags" Target="../tags/tag16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1.xml" /><Relationship Id="rId11" Type="http://schemas.openxmlformats.org/officeDocument/2006/relationships/tags" Target="../tags/tag192.xml" /><Relationship Id="rId12" Type="http://schemas.openxmlformats.org/officeDocument/2006/relationships/tags" Target="../tags/tag193.xml" /><Relationship Id="rId13" Type="http://schemas.openxmlformats.org/officeDocument/2006/relationships/tags" Target="../tags/tag194.xml" /><Relationship Id="rId2" Type="http://schemas.openxmlformats.org/officeDocument/2006/relationships/tags" Target="../tags/tag183.xml" /><Relationship Id="rId3" Type="http://schemas.openxmlformats.org/officeDocument/2006/relationships/tags" Target="../tags/tag184.xml" /><Relationship Id="rId4" Type="http://schemas.openxmlformats.org/officeDocument/2006/relationships/tags" Target="../tags/tag185.xml" /><Relationship Id="rId5" Type="http://schemas.openxmlformats.org/officeDocument/2006/relationships/tags" Target="../tags/tag186.xml" /><Relationship Id="rId6" Type="http://schemas.openxmlformats.org/officeDocument/2006/relationships/tags" Target="../tags/tag187.xml" /><Relationship Id="rId7" Type="http://schemas.openxmlformats.org/officeDocument/2006/relationships/tags" Target="../tags/tag188.xml" /><Relationship Id="rId8" Type="http://schemas.openxmlformats.org/officeDocument/2006/relationships/tags" Target="../tags/tag189.xml" /><Relationship Id="rId9" Type="http://schemas.openxmlformats.org/officeDocument/2006/relationships/tags" Target="../tags/tag19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5.xml" /><Relationship Id="rId3" Type="http://schemas.openxmlformats.org/officeDocument/2006/relationships/tags" Target="../tags/tag196.xml" /><Relationship Id="rId4" Type="http://schemas.openxmlformats.org/officeDocument/2006/relationships/tags" Target="../tags/tag19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6.xml" /><Relationship Id="rId11" Type="http://schemas.openxmlformats.org/officeDocument/2006/relationships/tags" Target="../tags/tag207.xml" /><Relationship Id="rId12" Type="http://schemas.openxmlformats.org/officeDocument/2006/relationships/tags" Target="../tags/tag208.xml" /><Relationship Id="rId13" Type="http://schemas.openxmlformats.org/officeDocument/2006/relationships/tags" Target="../tags/tag209.xml" /><Relationship Id="rId14" Type="http://schemas.openxmlformats.org/officeDocument/2006/relationships/tags" Target="../tags/tag210.xml" /><Relationship Id="rId15" Type="http://schemas.openxmlformats.org/officeDocument/2006/relationships/tags" Target="../tags/tag211.xml" /><Relationship Id="rId16" Type="http://schemas.openxmlformats.org/officeDocument/2006/relationships/tags" Target="../tags/tag212.xml" /><Relationship Id="rId17" Type="http://schemas.openxmlformats.org/officeDocument/2006/relationships/tags" Target="../tags/tag213.xml" /><Relationship Id="rId18" Type="http://schemas.openxmlformats.org/officeDocument/2006/relationships/tags" Target="../tags/tag214.xml" /><Relationship Id="rId19" Type="http://schemas.openxmlformats.org/officeDocument/2006/relationships/tags" Target="../tags/tag215.xml" /><Relationship Id="rId2" Type="http://schemas.openxmlformats.org/officeDocument/2006/relationships/tags" Target="../tags/tag198.xml" /><Relationship Id="rId3" Type="http://schemas.openxmlformats.org/officeDocument/2006/relationships/tags" Target="../tags/tag199.xml" /><Relationship Id="rId4" Type="http://schemas.openxmlformats.org/officeDocument/2006/relationships/tags" Target="../tags/tag200.xml" /><Relationship Id="rId5" Type="http://schemas.openxmlformats.org/officeDocument/2006/relationships/tags" Target="../tags/tag201.xml" /><Relationship Id="rId6" Type="http://schemas.openxmlformats.org/officeDocument/2006/relationships/tags" Target="../tags/tag202.xml" /><Relationship Id="rId7" Type="http://schemas.openxmlformats.org/officeDocument/2006/relationships/tags" Target="../tags/tag203.xml" /><Relationship Id="rId8" Type="http://schemas.openxmlformats.org/officeDocument/2006/relationships/tags" Target="../tags/tag204.xml" /><Relationship Id="rId9" Type="http://schemas.openxmlformats.org/officeDocument/2006/relationships/tags" Target="../tags/tag20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16.xml" /><Relationship Id="rId3" Type="http://schemas.openxmlformats.org/officeDocument/2006/relationships/tags" Target="../tags/tag217.xml" /><Relationship Id="rId4" Type="http://schemas.openxmlformats.org/officeDocument/2006/relationships/tags" Target="../tags/tag218.xml" /><Relationship Id="rId5" Type="http://schemas.openxmlformats.org/officeDocument/2006/relationships/tags" Target="../tags/tag219.xml" /><Relationship Id="rId6" Type="http://schemas.openxmlformats.org/officeDocument/2006/relationships/tags" Target="../tags/tag220.xml" /><Relationship Id="rId7" Type="http://schemas.openxmlformats.org/officeDocument/2006/relationships/tags" Target="../tags/tag221.xml" /><Relationship Id="rId8" Type="http://schemas.openxmlformats.org/officeDocument/2006/relationships/tags" Target="../tags/tag222.xml" /><Relationship Id="rId9" Type="http://schemas.openxmlformats.org/officeDocument/2006/relationships/tags" Target="../tags/tag22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2.xml" /><Relationship Id="rId11" Type="http://schemas.openxmlformats.org/officeDocument/2006/relationships/tags" Target="../tags/tag233.xml" /><Relationship Id="rId12" Type="http://schemas.openxmlformats.org/officeDocument/2006/relationships/tags" Target="../tags/tag234.xml" /><Relationship Id="rId13" Type="http://schemas.openxmlformats.org/officeDocument/2006/relationships/tags" Target="../tags/tag235.xml" /><Relationship Id="rId14" Type="http://schemas.openxmlformats.org/officeDocument/2006/relationships/tags" Target="../tags/tag236.xml" /><Relationship Id="rId15" Type="http://schemas.openxmlformats.org/officeDocument/2006/relationships/tags" Target="../tags/tag237.xml" /><Relationship Id="rId16" Type="http://schemas.openxmlformats.org/officeDocument/2006/relationships/tags" Target="../tags/tag238.xml" /><Relationship Id="rId17" Type="http://schemas.openxmlformats.org/officeDocument/2006/relationships/tags" Target="../tags/tag239.xml" /><Relationship Id="rId18" Type="http://schemas.openxmlformats.org/officeDocument/2006/relationships/tags" Target="../tags/tag240.xml" /><Relationship Id="rId19" Type="http://schemas.openxmlformats.org/officeDocument/2006/relationships/tags" Target="../tags/tag241.xml" /><Relationship Id="rId2" Type="http://schemas.openxmlformats.org/officeDocument/2006/relationships/tags" Target="../tags/tag224.xml" /><Relationship Id="rId20" Type="http://schemas.openxmlformats.org/officeDocument/2006/relationships/tags" Target="../tags/tag242.xml" /><Relationship Id="rId21" Type="http://schemas.openxmlformats.org/officeDocument/2006/relationships/tags" Target="../tags/tag243.xml" /><Relationship Id="rId3" Type="http://schemas.openxmlformats.org/officeDocument/2006/relationships/tags" Target="../tags/tag225.xml" /><Relationship Id="rId4" Type="http://schemas.openxmlformats.org/officeDocument/2006/relationships/tags" Target="../tags/tag226.xml" /><Relationship Id="rId5" Type="http://schemas.openxmlformats.org/officeDocument/2006/relationships/tags" Target="../tags/tag227.xml" /><Relationship Id="rId6" Type="http://schemas.openxmlformats.org/officeDocument/2006/relationships/tags" Target="../tags/tag228.xml" /><Relationship Id="rId7" Type="http://schemas.openxmlformats.org/officeDocument/2006/relationships/tags" Target="../tags/tag229.xml" /><Relationship Id="rId8" Type="http://schemas.openxmlformats.org/officeDocument/2006/relationships/tags" Target="../tags/tag230.xml" /><Relationship Id="rId9" Type="http://schemas.openxmlformats.org/officeDocument/2006/relationships/tags" Target="../tags/tag231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2.xml" /><Relationship Id="rId11" Type="http://schemas.openxmlformats.org/officeDocument/2006/relationships/tags" Target="../tags/tag253.xml" /><Relationship Id="rId12" Type="http://schemas.openxmlformats.org/officeDocument/2006/relationships/tags" Target="../tags/tag254.xml" /><Relationship Id="rId13" Type="http://schemas.openxmlformats.org/officeDocument/2006/relationships/tags" Target="../tags/tag255.xml" /><Relationship Id="rId14" Type="http://schemas.openxmlformats.org/officeDocument/2006/relationships/tags" Target="../tags/tag256.xml" /><Relationship Id="rId15" Type="http://schemas.openxmlformats.org/officeDocument/2006/relationships/tags" Target="../tags/tag257.xml" /><Relationship Id="rId16" Type="http://schemas.openxmlformats.org/officeDocument/2006/relationships/tags" Target="../tags/tag258.xml" /><Relationship Id="rId17" Type="http://schemas.openxmlformats.org/officeDocument/2006/relationships/tags" Target="../tags/tag259.xml" /><Relationship Id="rId2" Type="http://schemas.openxmlformats.org/officeDocument/2006/relationships/tags" Target="../tags/tag244.xml" /><Relationship Id="rId3" Type="http://schemas.openxmlformats.org/officeDocument/2006/relationships/tags" Target="../tags/tag245.xml" /><Relationship Id="rId4" Type="http://schemas.openxmlformats.org/officeDocument/2006/relationships/tags" Target="../tags/tag246.xml" /><Relationship Id="rId5" Type="http://schemas.openxmlformats.org/officeDocument/2006/relationships/tags" Target="../tags/tag247.xml" /><Relationship Id="rId6" Type="http://schemas.openxmlformats.org/officeDocument/2006/relationships/tags" Target="../tags/tag248.xml" /><Relationship Id="rId7" Type="http://schemas.openxmlformats.org/officeDocument/2006/relationships/tags" Target="../tags/tag249.xml" /><Relationship Id="rId8" Type="http://schemas.openxmlformats.org/officeDocument/2006/relationships/tags" Target="../tags/tag250.xml" /><Relationship Id="rId9" Type="http://schemas.openxmlformats.org/officeDocument/2006/relationships/tags" Target="../tags/tag251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60.xml" /><Relationship Id="rId3" Type="http://schemas.openxmlformats.org/officeDocument/2006/relationships/tags" Target="../tags/tag261.xml" /><Relationship Id="rId4" Type="http://schemas.openxmlformats.org/officeDocument/2006/relationships/tags" Target="../tags/tag262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7045131134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1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>
          <a:xfrm>
            <a:off x="1006475" y="3587645"/>
            <a:ext cx="1607820" cy="421640"/>
          </a:xfrm>
        </p:spPr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0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1006475" y="1586609"/>
            <a:ext cx="6184265" cy="1720060"/>
          </a:xfrm>
        </p:spPr>
        <p:txBody>
          <a:bodyPr>
            <a:normAutofit fontScale="92453"/>
          </a:bodyPr>
          <a:lstStyle/>
          <a:p>
            <a:r>
              <a:rPr lang="zh-CN" altLang="en-US"/>
              <a:t>短视频企业号运营资源和预算的合理分配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标题 1"/>
          <p:cNvSpPr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95325" y="361950"/>
            <a:ext cx="10801350" cy="727075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31" name="直接箭头连接符 29"/>
          <p:cNvCxnSpPr/>
          <p:nvPr>
            <p:custDataLst>
              <p:tags r:id="rId3"/>
            </p:custDataLst>
          </p:nvPr>
        </p:nvCxnSpPr>
        <p:spPr>
          <a:xfrm>
            <a:off x="5876925" y="2041525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4" name="序号"/>
          <p:cNvSpPr txBox="1"/>
          <p:nvPr>
            <p:custDataLst>
              <p:tags r:id="rId4"/>
            </p:custDataLst>
          </p:nvPr>
        </p:nvSpPr>
        <p:spPr>
          <a:xfrm>
            <a:off x="5810250" y="1292225"/>
            <a:ext cx="693420" cy="8039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01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786" name="标题"/>
          <p:cNvSpPr txBox="1"/>
          <p:nvPr>
            <p:custDataLst>
              <p:tags r:id="rId5"/>
            </p:custDataLst>
          </p:nvPr>
        </p:nvSpPr>
        <p:spPr>
          <a:xfrm>
            <a:off x="6503670" y="1271905"/>
            <a:ext cx="5071110" cy="7531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 sz="20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添加目录标题</a:t>
            </a:r>
            <a:endParaRPr lang="en-US" altLang="zh-CN" sz="20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33" name="直接箭头连接符 3"/>
          <p:cNvCxnSpPr/>
          <p:nvPr>
            <p:custDataLst>
              <p:tags r:id="rId6"/>
            </p:custDataLst>
          </p:nvPr>
        </p:nvCxnSpPr>
        <p:spPr>
          <a:xfrm>
            <a:off x="5876925" y="2848610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8" name="序号"/>
          <p:cNvSpPr txBox="1"/>
          <p:nvPr>
            <p:custDataLst>
              <p:tags r:id="rId7"/>
            </p:custDataLst>
          </p:nvPr>
        </p:nvSpPr>
        <p:spPr>
          <a:xfrm>
            <a:off x="5810250" y="2099310"/>
            <a:ext cx="693420" cy="8039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02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790" name="标题"/>
          <p:cNvSpPr txBox="1"/>
          <p:nvPr>
            <p:custDataLst>
              <p:tags r:id="rId8"/>
            </p:custDataLst>
          </p:nvPr>
        </p:nvSpPr>
        <p:spPr>
          <a:xfrm>
            <a:off x="6503670" y="2078990"/>
            <a:ext cx="5071110" cy="7531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 sz="20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短视频企业号运营资源分配</a:t>
            </a:r>
            <a:endParaRPr lang="en-US" altLang="zh-CN" sz="20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35" name="直接箭头连接符 11"/>
          <p:cNvCxnSpPr/>
          <p:nvPr>
            <p:custDataLst>
              <p:tags r:id="rId9"/>
            </p:custDataLst>
          </p:nvPr>
        </p:nvCxnSpPr>
        <p:spPr>
          <a:xfrm>
            <a:off x="5876925" y="3655695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2" name="序号"/>
          <p:cNvSpPr txBox="1"/>
          <p:nvPr>
            <p:custDataLst>
              <p:tags r:id="rId10"/>
            </p:custDataLst>
          </p:nvPr>
        </p:nvSpPr>
        <p:spPr>
          <a:xfrm>
            <a:off x="5810250" y="2906395"/>
            <a:ext cx="693420" cy="8039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03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794" name="标题"/>
          <p:cNvSpPr txBox="1"/>
          <p:nvPr>
            <p:custDataLst>
              <p:tags r:id="rId11"/>
            </p:custDataLst>
          </p:nvPr>
        </p:nvSpPr>
        <p:spPr>
          <a:xfrm>
            <a:off x="6503670" y="2886075"/>
            <a:ext cx="5071110" cy="7531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 sz="20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短视频企业号预算分配</a:t>
            </a:r>
            <a:endParaRPr lang="en-US" altLang="zh-CN" sz="20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37" name="直接箭头连接符 30"/>
          <p:cNvCxnSpPr/>
          <p:nvPr>
            <p:custDataLst>
              <p:tags r:id="rId12"/>
            </p:custDataLst>
          </p:nvPr>
        </p:nvCxnSpPr>
        <p:spPr>
          <a:xfrm>
            <a:off x="5876925" y="4462780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6" name="序号"/>
          <p:cNvSpPr txBox="1"/>
          <p:nvPr>
            <p:custDataLst>
              <p:tags r:id="rId13"/>
            </p:custDataLst>
          </p:nvPr>
        </p:nvSpPr>
        <p:spPr>
          <a:xfrm>
            <a:off x="5810250" y="3713480"/>
            <a:ext cx="693420" cy="8039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04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798" name="标题"/>
          <p:cNvSpPr txBox="1"/>
          <p:nvPr>
            <p:custDataLst>
              <p:tags r:id="rId14"/>
            </p:custDataLst>
          </p:nvPr>
        </p:nvSpPr>
        <p:spPr>
          <a:xfrm>
            <a:off x="6503670" y="3693160"/>
            <a:ext cx="5071110" cy="7531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 sz="20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合理分配运营资源和预算的策略</a:t>
            </a:r>
            <a:endParaRPr lang="en-US" altLang="zh-CN" sz="20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39" name="直接箭头连接符 35"/>
          <p:cNvCxnSpPr/>
          <p:nvPr>
            <p:custDataLst>
              <p:tags r:id="rId15"/>
            </p:custDataLst>
          </p:nvPr>
        </p:nvCxnSpPr>
        <p:spPr>
          <a:xfrm>
            <a:off x="5876925" y="5269865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0" name="序号"/>
          <p:cNvSpPr txBox="1"/>
          <p:nvPr>
            <p:custDataLst>
              <p:tags r:id="rId16"/>
            </p:custDataLst>
          </p:nvPr>
        </p:nvSpPr>
        <p:spPr>
          <a:xfrm>
            <a:off x="5810250" y="4520565"/>
            <a:ext cx="693420" cy="8039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05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802" name="标题"/>
          <p:cNvSpPr txBox="1"/>
          <p:nvPr>
            <p:custDataLst>
              <p:tags r:id="rId17"/>
            </p:custDataLst>
          </p:nvPr>
        </p:nvSpPr>
        <p:spPr>
          <a:xfrm>
            <a:off x="6503670" y="4500245"/>
            <a:ext cx="5071110" cy="7531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 sz="20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案例分析</a:t>
            </a:r>
            <a:endParaRPr lang="en-US" altLang="zh-CN" sz="20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41" name="直接箭头连接符 40"/>
          <p:cNvCxnSpPr/>
          <p:nvPr>
            <p:custDataLst>
              <p:tags r:id="rId18"/>
            </p:custDataLst>
          </p:nvPr>
        </p:nvCxnSpPr>
        <p:spPr>
          <a:xfrm>
            <a:off x="5876925" y="6076950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4" name="序号"/>
          <p:cNvSpPr txBox="1"/>
          <p:nvPr>
            <p:custDataLst>
              <p:tags r:id="rId19"/>
            </p:custDataLst>
          </p:nvPr>
        </p:nvSpPr>
        <p:spPr>
          <a:xfrm>
            <a:off x="5810250" y="5327650"/>
            <a:ext cx="693420" cy="8039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06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806" name="标题"/>
          <p:cNvSpPr txBox="1"/>
          <p:nvPr>
            <p:custDataLst>
              <p:tags r:id="rId20"/>
            </p:custDataLst>
          </p:nvPr>
        </p:nvSpPr>
        <p:spPr>
          <a:xfrm>
            <a:off x="6503670" y="5307330"/>
            <a:ext cx="5071110" cy="7531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 sz="20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结论与建议</a:t>
            </a:r>
            <a:endParaRPr lang="en-US" altLang="zh-CN" sz="20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36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1</a:t>
            </a:r>
            <a:endParaRPr lang="zh-CN" altLang="en-US"/>
          </a:p>
        </p:txBody>
      </p:sp>
      <p:sp>
        <p:nvSpPr>
          <p:cNvPr id="1048838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rgbClr val="FFFFFF"/>
                </a:solidFill>
              </a:rPr>
              <a:t>添加章节标题</a:t>
            </a:r>
            <a:endParaRPr lang="zh-CN" altLang="en-US">
              <a:solidFill>
                <a:srgbClr val="FFFFFF"/>
              </a:solidFill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72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2</a:t>
            </a:r>
            <a:endParaRPr lang="zh-CN" altLang="en-US"/>
          </a:p>
        </p:txBody>
      </p:sp>
      <p:sp>
        <p:nvSpPr>
          <p:cNvPr id="104887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7222"/>
          </a:bodyPr>
          <a:lstStyle/>
          <a:p>
            <a:r>
              <a:rPr lang="zh-CN" altLang="en-US">
                <a:solidFill>
                  <a:srgbClr val="FFFFFF"/>
                </a:solidFill>
              </a:rPr>
              <a:t>短视频企业号运营资源分配</a:t>
            </a:r>
            <a:endParaRPr lang="zh-CN" altLang="en-US">
              <a:solidFill>
                <a:srgbClr val="FFFFFF"/>
              </a:solidFill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08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38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内容制作资源</a:t>
            </a:r>
            <a:endParaRPr lang="zh-CN" altLang="en-US"/>
          </a:p>
        </p:txBody>
      </p:sp>
      <p:sp>
        <p:nvSpPr>
          <p:cNvPr id="1048940" name="圆角矩形 3"/>
          <p:cNvSpPr/>
          <p:nvPr>
            <p:custDataLst>
              <p:tags r:id="rId2"/>
            </p:custDataLst>
          </p:nvPr>
        </p:nvSpPr>
        <p:spPr>
          <a:xfrm rot="16200000">
            <a:off x="2763546" y="1120434"/>
            <a:ext cx="1104842" cy="5241302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2" name="圆角矩形 4"/>
          <p:cNvSpPr/>
          <p:nvPr>
            <p:custDataLst>
              <p:tags r:id="rId3"/>
            </p:custDataLst>
          </p:nvPr>
        </p:nvSpPr>
        <p:spPr>
          <a:xfrm rot="16200000">
            <a:off x="2763546" y="-261902"/>
            <a:ext cx="1104842" cy="524091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4" name="圆角矩形 11"/>
          <p:cNvSpPr/>
          <p:nvPr>
            <p:custDataLst>
              <p:tags r:id="rId4"/>
            </p:custDataLst>
          </p:nvPr>
        </p:nvSpPr>
        <p:spPr>
          <a:xfrm rot="16200000">
            <a:off x="8317631" y="-265074"/>
            <a:ext cx="1104842" cy="5241302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6" name="圆角矩形 10"/>
          <p:cNvSpPr/>
          <p:nvPr>
            <p:custDataLst>
              <p:tags r:id="rId5"/>
            </p:custDataLst>
          </p:nvPr>
        </p:nvSpPr>
        <p:spPr>
          <a:xfrm rot="16200000">
            <a:off x="2763546" y="2498963"/>
            <a:ext cx="1104842" cy="524091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8" name="圆角矩形 31"/>
          <p:cNvSpPr/>
          <p:nvPr>
            <p:custDataLst>
              <p:tags r:id="rId6"/>
            </p:custDataLst>
          </p:nvPr>
        </p:nvSpPr>
        <p:spPr>
          <a:xfrm rot="16200000">
            <a:off x="8317631" y="1115993"/>
            <a:ext cx="1104842" cy="5241302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0" name="圆角矩形 34"/>
          <p:cNvSpPr/>
          <p:nvPr>
            <p:custDataLst>
              <p:tags r:id="rId7"/>
            </p:custDataLst>
          </p:nvPr>
        </p:nvSpPr>
        <p:spPr>
          <a:xfrm rot="16200000">
            <a:off x="8317631" y="2497060"/>
            <a:ext cx="1104842" cy="5241301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2" name="文本框 5"/>
          <p:cNvSpPr txBox="1"/>
          <p:nvPr>
            <p:custDataLst>
              <p:tags r:id="rId8"/>
            </p:custDataLst>
          </p:nvPr>
        </p:nvSpPr>
        <p:spPr>
          <a:xfrm>
            <a:off x="6440471" y="4566441"/>
            <a:ext cx="5020854" cy="1103933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音乐版权：购买合适的音乐版权，提高视频观赏性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8954" name="文本框 6"/>
          <p:cNvSpPr txBox="1"/>
          <p:nvPr>
            <p:custDataLst>
              <p:tags r:id="rId9"/>
            </p:custDataLst>
          </p:nvPr>
        </p:nvSpPr>
        <p:spPr>
          <a:xfrm>
            <a:off x="6440471" y="3185373"/>
            <a:ext cx="5020854" cy="1103933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脚本编写：专业编剧，保证视频内容质量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8956" name="文本框 13"/>
          <p:cNvSpPr txBox="1"/>
          <p:nvPr>
            <p:custDataLst>
              <p:tags r:id="rId10"/>
            </p:custDataLst>
          </p:nvPr>
        </p:nvSpPr>
        <p:spPr>
          <a:xfrm>
            <a:off x="886386" y="4567075"/>
            <a:ext cx="5020854" cy="110484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视频特效软件：After Effects、Motion等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8958" name="文本框 14"/>
          <p:cNvSpPr txBox="1"/>
          <p:nvPr>
            <p:custDataLst>
              <p:tags r:id="rId11"/>
            </p:custDataLst>
          </p:nvPr>
        </p:nvSpPr>
        <p:spPr>
          <a:xfrm>
            <a:off x="6440471" y="1804306"/>
            <a:ext cx="5020854" cy="1103933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配音演员：专业配音演员，提高视频质量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8960" name="文本框 15"/>
          <p:cNvSpPr txBox="1"/>
          <p:nvPr>
            <p:custDataLst>
              <p:tags r:id="rId12"/>
            </p:custDataLst>
          </p:nvPr>
        </p:nvSpPr>
        <p:spPr>
          <a:xfrm>
            <a:off x="886386" y="1806209"/>
            <a:ext cx="5020854" cy="110484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视频拍摄设备：相机、麦克风、灯光等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8962" name="文本框 16"/>
          <p:cNvSpPr txBox="1"/>
          <p:nvPr>
            <p:custDataLst>
              <p:tags r:id="rId13"/>
            </p:custDataLst>
          </p:nvPr>
        </p:nvSpPr>
        <p:spPr>
          <a:xfrm>
            <a:off x="886386" y="3189814"/>
            <a:ext cx="5020854" cy="1103933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视频剪辑软件：Adobe Premiere、Final Cut Pro等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8964" name="圆角矩形 7"/>
          <p:cNvSpPr/>
          <p:nvPr>
            <p:custDataLst>
              <p:tags r:id="rId14"/>
            </p:custDataLst>
          </p:nvPr>
        </p:nvSpPr>
        <p:spPr>
          <a:xfrm rot="16200000">
            <a:off x="201245" y="3682735"/>
            <a:ext cx="1103024" cy="11545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66" name="圆角矩形 8"/>
          <p:cNvSpPr/>
          <p:nvPr>
            <p:custDataLst>
              <p:tags r:id="rId15"/>
            </p:custDataLst>
          </p:nvPr>
        </p:nvSpPr>
        <p:spPr>
          <a:xfrm rot="16200000">
            <a:off x="201245" y="2300399"/>
            <a:ext cx="1103024" cy="11545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68" name="圆角矩形 12"/>
          <p:cNvSpPr/>
          <p:nvPr>
            <p:custDataLst>
              <p:tags r:id="rId16"/>
            </p:custDataLst>
          </p:nvPr>
        </p:nvSpPr>
        <p:spPr>
          <a:xfrm rot="16200000">
            <a:off x="5755330" y="2297862"/>
            <a:ext cx="1103024" cy="11545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70" name="圆角矩形 27"/>
          <p:cNvSpPr/>
          <p:nvPr>
            <p:custDataLst>
              <p:tags r:id="rId17"/>
            </p:custDataLst>
          </p:nvPr>
        </p:nvSpPr>
        <p:spPr>
          <a:xfrm rot="16200000">
            <a:off x="201245" y="5060631"/>
            <a:ext cx="1103024" cy="11545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72" name="圆角矩形 32"/>
          <p:cNvSpPr/>
          <p:nvPr>
            <p:custDataLst>
              <p:tags r:id="rId18"/>
            </p:custDataLst>
          </p:nvPr>
        </p:nvSpPr>
        <p:spPr>
          <a:xfrm rot="16200000">
            <a:off x="5755330" y="3678929"/>
            <a:ext cx="1103024" cy="11545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74" name="圆角矩形 35"/>
          <p:cNvSpPr/>
          <p:nvPr>
            <p:custDataLst>
              <p:tags r:id="rId19"/>
            </p:custDataLst>
          </p:nvPr>
        </p:nvSpPr>
        <p:spPr>
          <a:xfrm rot="16200000">
            <a:off x="5755330" y="5059996"/>
            <a:ext cx="1103024" cy="11545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08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平台推广资源</a:t>
            </a:r>
            <a:endParaRPr lang="zh-CN" altLang="en-US"/>
          </a:p>
        </p:txBody>
      </p:sp>
      <p:sp>
        <p:nvSpPr>
          <p:cNvPr id="1049010" name="椭圆 262"/>
          <p:cNvSpPr/>
          <p:nvPr>
            <p:custDataLst>
              <p:tags r:id="rId2"/>
            </p:custDataLst>
          </p:nvPr>
        </p:nvSpPr>
        <p:spPr>
          <a:xfrm>
            <a:off x="2472057" y="3985899"/>
            <a:ext cx="7241034" cy="1894419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12" name="椭圆 263"/>
          <p:cNvSpPr/>
          <p:nvPr>
            <p:custDataLst>
              <p:tags r:id="rId3"/>
            </p:custDataLst>
          </p:nvPr>
        </p:nvSpPr>
        <p:spPr>
          <a:xfrm>
            <a:off x="3310835" y="4065016"/>
            <a:ext cx="5490042" cy="162686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14" name="椭圆 264"/>
          <p:cNvSpPr/>
          <p:nvPr>
            <p:custDataLst>
              <p:tags r:id="rId4"/>
            </p:custDataLst>
          </p:nvPr>
        </p:nvSpPr>
        <p:spPr>
          <a:xfrm>
            <a:off x="4096225" y="4297867"/>
            <a:ext cx="3918378" cy="1161131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16" name="椭圆 265"/>
          <p:cNvSpPr/>
          <p:nvPr>
            <p:custDataLst>
              <p:tags r:id="rId5"/>
            </p:custDataLst>
          </p:nvPr>
        </p:nvSpPr>
        <p:spPr>
          <a:xfrm>
            <a:off x="4760043" y="4494697"/>
            <a:ext cx="2590495" cy="76764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18" name="椭圆 266"/>
          <p:cNvSpPr/>
          <p:nvPr>
            <p:custDataLst>
              <p:tags r:id="rId6"/>
            </p:custDataLst>
          </p:nvPr>
        </p:nvSpPr>
        <p:spPr>
          <a:xfrm>
            <a:off x="5440585" y="4696030"/>
            <a:ext cx="1490066" cy="441551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920392" y="4622701"/>
            <a:ext cx="0" cy="8340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20" name="椭圆 268"/>
          <p:cNvSpPr/>
          <p:nvPr>
            <p:custDataLst>
              <p:tags r:id="rId8"/>
            </p:custDataLst>
          </p:nvPr>
        </p:nvSpPr>
        <p:spPr>
          <a:xfrm flipV="1">
            <a:off x="2830339" y="4439379"/>
            <a:ext cx="172115" cy="17210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22" name="椭圆 269"/>
          <p:cNvSpPr/>
          <p:nvPr>
            <p:custDataLst>
              <p:tags r:id="rId9"/>
            </p:custDataLst>
          </p:nvPr>
        </p:nvSpPr>
        <p:spPr>
          <a:xfrm flipV="1">
            <a:off x="2871506" y="4481189"/>
            <a:ext cx="89179" cy="8917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24" name="椭圆 270"/>
          <p:cNvSpPr/>
          <p:nvPr>
            <p:custDataLst>
              <p:tags r:id="rId10"/>
            </p:custDataLst>
          </p:nvPr>
        </p:nvSpPr>
        <p:spPr>
          <a:xfrm flipV="1">
            <a:off x="7760089" y="3637909"/>
            <a:ext cx="103611" cy="10360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12191" y="3751118"/>
            <a:ext cx="0" cy="189441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26" name="椭圆 272"/>
          <p:cNvSpPr/>
          <p:nvPr>
            <p:custDataLst>
              <p:tags r:id="rId12"/>
            </p:custDataLst>
          </p:nvPr>
        </p:nvSpPr>
        <p:spPr>
          <a:xfrm flipV="1">
            <a:off x="4042836" y="3514408"/>
            <a:ext cx="381509" cy="38149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32591" y="3927364"/>
            <a:ext cx="0" cy="100100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14282" y="3619898"/>
            <a:ext cx="0" cy="8340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28" name="椭圆 275"/>
          <p:cNvSpPr/>
          <p:nvPr>
            <p:custDataLst>
              <p:tags r:id="rId15"/>
            </p:custDataLst>
          </p:nvPr>
        </p:nvSpPr>
        <p:spPr>
          <a:xfrm flipV="1">
            <a:off x="7024229" y="3436576"/>
            <a:ext cx="172115" cy="17210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30" name="椭圆 276"/>
          <p:cNvSpPr/>
          <p:nvPr>
            <p:custDataLst>
              <p:tags r:id="rId16"/>
            </p:custDataLst>
          </p:nvPr>
        </p:nvSpPr>
        <p:spPr>
          <a:xfrm flipV="1">
            <a:off x="7065396" y="3478386"/>
            <a:ext cx="89179" cy="8917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32" name="椭圆 277"/>
          <p:cNvSpPr/>
          <p:nvPr>
            <p:custDataLst>
              <p:tags r:id="rId17"/>
            </p:custDataLst>
          </p:nvPr>
        </p:nvSpPr>
        <p:spPr>
          <a:xfrm flipV="1">
            <a:off x="3795191" y="4283716"/>
            <a:ext cx="103611" cy="10360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47293" y="4396926"/>
            <a:ext cx="0" cy="109539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34" name="椭圆 279"/>
          <p:cNvSpPr/>
          <p:nvPr>
            <p:custDataLst>
              <p:tags r:id="rId19"/>
            </p:custDataLst>
          </p:nvPr>
        </p:nvSpPr>
        <p:spPr>
          <a:xfrm flipV="1">
            <a:off x="8490804" y="4515924"/>
            <a:ext cx="259872" cy="25986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19451" y="4804093"/>
            <a:ext cx="0" cy="40638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36" name="椭圆 281"/>
          <p:cNvSpPr/>
          <p:nvPr>
            <p:custDataLst>
              <p:tags r:id="rId21"/>
            </p:custDataLst>
          </p:nvPr>
        </p:nvSpPr>
        <p:spPr>
          <a:xfrm flipV="1">
            <a:off x="4967165" y="4822747"/>
            <a:ext cx="321899" cy="3218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25400" y="5195823"/>
            <a:ext cx="0" cy="71109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38" name="图形 15"/>
          <p:cNvSpPr/>
          <p:nvPr>
            <p:custDataLst>
              <p:tags r:id="rId23"/>
            </p:custDataLst>
          </p:nvPr>
        </p:nvSpPr>
        <p:spPr>
          <a:xfrm>
            <a:off x="5033418" y="4891573"/>
            <a:ext cx="184062" cy="179350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40" name="图形 19"/>
          <p:cNvSpPr/>
          <p:nvPr>
            <p:custDataLst>
              <p:tags r:id="rId24"/>
            </p:custDataLst>
          </p:nvPr>
        </p:nvSpPr>
        <p:spPr>
          <a:xfrm>
            <a:off x="8557700" y="4588609"/>
            <a:ext cx="126056" cy="113514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42" name="图形 27"/>
          <p:cNvSpPr/>
          <p:nvPr>
            <p:custDataLst>
              <p:tags r:id="rId25"/>
            </p:custDataLst>
          </p:nvPr>
        </p:nvSpPr>
        <p:spPr>
          <a:xfrm>
            <a:off x="4144467" y="3636622"/>
            <a:ext cx="178262" cy="137103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44" name="任意多边形: 形状 286"/>
          <p:cNvSpPr/>
          <p:nvPr>
            <p:custDataLst>
              <p:tags r:id="rId26"/>
            </p:custDataLst>
          </p:nvPr>
        </p:nvSpPr>
        <p:spPr>
          <a:xfrm>
            <a:off x="5431580" y="3586450"/>
            <a:ext cx="1321953" cy="1321959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46" name="正文"/>
          <p:cNvSpPr txBox="1"/>
          <p:nvPr>
            <p:custDataLst>
              <p:tags r:id="rId27"/>
            </p:custDataLst>
          </p:nvPr>
        </p:nvSpPr>
        <p:spPr>
          <a:xfrm>
            <a:off x="694800" y="3657849"/>
            <a:ext cx="2124032" cy="79610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短视频平台：抖音、快手、B站等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8" name="正文"/>
          <p:cNvSpPr txBox="1"/>
          <p:nvPr>
            <p:custDataLst>
              <p:tags r:id="rId28"/>
            </p:custDataLst>
          </p:nvPr>
        </p:nvSpPr>
        <p:spPr>
          <a:xfrm>
            <a:off x="9366890" y="3657849"/>
            <a:ext cx="2124032" cy="79610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预算分配：根据推广效果和预期目标合理分配预算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0" name="正文"/>
          <p:cNvSpPr txBox="1"/>
          <p:nvPr>
            <p:custDataLst>
              <p:tags r:id="rId29"/>
            </p:custDataLst>
          </p:nvPr>
        </p:nvSpPr>
        <p:spPr>
          <a:xfrm>
            <a:off x="7048029" y="1567980"/>
            <a:ext cx="2124032" cy="79610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推广策略：根据目标受众和品牌定位选择合适的推广方式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2" name="正文"/>
          <p:cNvSpPr txBox="1"/>
          <p:nvPr>
            <p:custDataLst>
              <p:tags r:id="rId30"/>
            </p:custDataLst>
          </p:nvPr>
        </p:nvSpPr>
        <p:spPr>
          <a:xfrm>
            <a:off x="3013661" y="1567980"/>
            <a:ext cx="2124032" cy="79610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推广方式：付费推广、合作推广、内容推广等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86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数据分析资源</a:t>
            </a:r>
            <a:endParaRPr lang="zh-CN" altLang="en-US"/>
          </a:p>
        </p:txBody>
      </p:sp>
      <p:sp>
        <p:nvSpPr>
          <p:cNvPr id="1049088" name="椭圆 262"/>
          <p:cNvSpPr/>
          <p:nvPr>
            <p:custDataLst>
              <p:tags r:id="rId2"/>
            </p:custDataLst>
          </p:nvPr>
        </p:nvSpPr>
        <p:spPr>
          <a:xfrm>
            <a:off x="2472057" y="3985899"/>
            <a:ext cx="7241034" cy="1894419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90" name="椭圆 263"/>
          <p:cNvSpPr/>
          <p:nvPr>
            <p:custDataLst>
              <p:tags r:id="rId3"/>
            </p:custDataLst>
          </p:nvPr>
        </p:nvSpPr>
        <p:spPr>
          <a:xfrm>
            <a:off x="3310835" y="4065016"/>
            <a:ext cx="5490042" cy="162686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92" name="椭圆 264"/>
          <p:cNvSpPr/>
          <p:nvPr>
            <p:custDataLst>
              <p:tags r:id="rId4"/>
            </p:custDataLst>
          </p:nvPr>
        </p:nvSpPr>
        <p:spPr>
          <a:xfrm>
            <a:off x="4096225" y="4297867"/>
            <a:ext cx="3918378" cy="1161131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94" name="椭圆 265"/>
          <p:cNvSpPr/>
          <p:nvPr>
            <p:custDataLst>
              <p:tags r:id="rId5"/>
            </p:custDataLst>
          </p:nvPr>
        </p:nvSpPr>
        <p:spPr>
          <a:xfrm>
            <a:off x="4760043" y="4494697"/>
            <a:ext cx="2590495" cy="76764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96" name="椭圆 266"/>
          <p:cNvSpPr/>
          <p:nvPr>
            <p:custDataLst>
              <p:tags r:id="rId6"/>
            </p:custDataLst>
          </p:nvPr>
        </p:nvSpPr>
        <p:spPr>
          <a:xfrm>
            <a:off x="5440585" y="4696030"/>
            <a:ext cx="1490066" cy="441551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7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920392" y="4622701"/>
            <a:ext cx="0" cy="8340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98" name="椭圆 268"/>
          <p:cNvSpPr/>
          <p:nvPr>
            <p:custDataLst>
              <p:tags r:id="rId8"/>
            </p:custDataLst>
          </p:nvPr>
        </p:nvSpPr>
        <p:spPr>
          <a:xfrm flipV="1">
            <a:off x="2830339" y="4439379"/>
            <a:ext cx="172115" cy="17210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00" name="椭圆 269"/>
          <p:cNvSpPr/>
          <p:nvPr>
            <p:custDataLst>
              <p:tags r:id="rId9"/>
            </p:custDataLst>
          </p:nvPr>
        </p:nvSpPr>
        <p:spPr>
          <a:xfrm flipV="1">
            <a:off x="2871506" y="4481189"/>
            <a:ext cx="89179" cy="8917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02" name="椭圆 270"/>
          <p:cNvSpPr/>
          <p:nvPr>
            <p:custDataLst>
              <p:tags r:id="rId10"/>
            </p:custDataLst>
          </p:nvPr>
        </p:nvSpPr>
        <p:spPr>
          <a:xfrm flipV="1">
            <a:off x="7760089" y="3637909"/>
            <a:ext cx="103611" cy="10360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9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12191" y="3751118"/>
            <a:ext cx="0" cy="189441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04" name="椭圆 272"/>
          <p:cNvSpPr/>
          <p:nvPr>
            <p:custDataLst>
              <p:tags r:id="rId12"/>
            </p:custDataLst>
          </p:nvPr>
        </p:nvSpPr>
        <p:spPr>
          <a:xfrm flipV="1">
            <a:off x="4042836" y="3514408"/>
            <a:ext cx="381509" cy="38149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1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32591" y="3927364"/>
            <a:ext cx="0" cy="100100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63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14282" y="3619898"/>
            <a:ext cx="0" cy="8340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06" name="椭圆 275"/>
          <p:cNvSpPr/>
          <p:nvPr>
            <p:custDataLst>
              <p:tags r:id="rId15"/>
            </p:custDataLst>
          </p:nvPr>
        </p:nvSpPr>
        <p:spPr>
          <a:xfrm flipV="1">
            <a:off x="7024229" y="3436576"/>
            <a:ext cx="172115" cy="17210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08" name="椭圆 276"/>
          <p:cNvSpPr/>
          <p:nvPr>
            <p:custDataLst>
              <p:tags r:id="rId16"/>
            </p:custDataLst>
          </p:nvPr>
        </p:nvSpPr>
        <p:spPr>
          <a:xfrm flipV="1">
            <a:off x="7065396" y="3478386"/>
            <a:ext cx="89179" cy="8917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10" name="椭圆 277"/>
          <p:cNvSpPr/>
          <p:nvPr>
            <p:custDataLst>
              <p:tags r:id="rId17"/>
            </p:custDataLst>
          </p:nvPr>
        </p:nvSpPr>
        <p:spPr>
          <a:xfrm flipV="1">
            <a:off x="3795191" y="4283716"/>
            <a:ext cx="103611" cy="10360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5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47293" y="4396926"/>
            <a:ext cx="0" cy="109539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12" name="椭圆 279"/>
          <p:cNvSpPr/>
          <p:nvPr>
            <p:custDataLst>
              <p:tags r:id="rId19"/>
            </p:custDataLst>
          </p:nvPr>
        </p:nvSpPr>
        <p:spPr>
          <a:xfrm flipV="1">
            <a:off x="8490804" y="4515924"/>
            <a:ext cx="259872" cy="25986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7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19451" y="4804093"/>
            <a:ext cx="0" cy="40638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14" name="椭圆 281"/>
          <p:cNvSpPr/>
          <p:nvPr>
            <p:custDataLst>
              <p:tags r:id="rId21"/>
            </p:custDataLst>
          </p:nvPr>
        </p:nvSpPr>
        <p:spPr>
          <a:xfrm flipV="1">
            <a:off x="4967165" y="4822747"/>
            <a:ext cx="321899" cy="3218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9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25400" y="5195823"/>
            <a:ext cx="0" cy="71109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16" name="图形 15"/>
          <p:cNvSpPr/>
          <p:nvPr>
            <p:custDataLst>
              <p:tags r:id="rId23"/>
            </p:custDataLst>
          </p:nvPr>
        </p:nvSpPr>
        <p:spPr>
          <a:xfrm>
            <a:off x="5033418" y="4891573"/>
            <a:ext cx="184062" cy="179350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8" name="图形 19"/>
          <p:cNvSpPr/>
          <p:nvPr>
            <p:custDataLst>
              <p:tags r:id="rId24"/>
            </p:custDataLst>
          </p:nvPr>
        </p:nvSpPr>
        <p:spPr>
          <a:xfrm>
            <a:off x="8557700" y="4588609"/>
            <a:ext cx="126056" cy="113514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0" name="图形 27"/>
          <p:cNvSpPr/>
          <p:nvPr>
            <p:custDataLst>
              <p:tags r:id="rId25"/>
            </p:custDataLst>
          </p:nvPr>
        </p:nvSpPr>
        <p:spPr>
          <a:xfrm>
            <a:off x="4144467" y="3636622"/>
            <a:ext cx="178262" cy="137103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2" name="任意多边形: 形状 286"/>
          <p:cNvSpPr/>
          <p:nvPr>
            <p:custDataLst>
              <p:tags r:id="rId26"/>
            </p:custDataLst>
          </p:nvPr>
        </p:nvSpPr>
        <p:spPr>
          <a:xfrm>
            <a:off x="5431580" y="3586450"/>
            <a:ext cx="1321953" cy="1321959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4" name="正文"/>
          <p:cNvSpPr txBox="1"/>
          <p:nvPr>
            <p:custDataLst>
              <p:tags r:id="rId27"/>
            </p:custDataLst>
          </p:nvPr>
        </p:nvSpPr>
        <p:spPr>
          <a:xfrm>
            <a:off x="694800" y="3657849"/>
            <a:ext cx="2124032" cy="79610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数据来源：平台数据、第三方数据、用户反馈等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6" name="正文"/>
          <p:cNvSpPr txBox="1"/>
          <p:nvPr>
            <p:custDataLst>
              <p:tags r:id="rId28"/>
            </p:custDataLst>
          </p:nvPr>
        </p:nvSpPr>
        <p:spPr>
          <a:xfrm>
            <a:off x="9366890" y="3657849"/>
            <a:ext cx="2124032" cy="79610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数据应用：优化内容制作、调整运营策略、提高转化率等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8" name="正文"/>
          <p:cNvSpPr txBox="1"/>
          <p:nvPr>
            <p:custDataLst>
              <p:tags r:id="rId29"/>
            </p:custDataLst>
          </p:nvPr>
        </p:nvSpPr>
        <p:spPr>
          <a:xfrm>
            <a:off x="7048029" y="1567980"/>
            <a:ext cx="2124032" cy="79610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数据分析方法：描述性统计分析、相关性分析、回归分析等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0" name="正文"/>
          <p:cNvSpPr txBox="1"/>
          <p:nvPr>
            <p:custDataLst>
              <p:tags r:id="rId30"/>
            </p:custDataLst>
          </p:nvPr>
        </p:nvSpPr>
        <p:spPr>
          <a:xfrm>
            <a:off x="3013661" y="1567980"/>
            <a:ext cx="2124032" cy="79610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数据分析工具：Excel、SPSS、Python等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64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人力资源</a:t>
            </a:r>
            <a:endParaRPr lang="zh-CN" altLang="en-US"/>
          </a:p>
        </p:txBody>
      </p:sp>
      <p:sp>
        <p:nvSpPr>
          <p:cNvPr id="1049166" name="矩形 3"/>
          <p:cNvSpPr/>
          <p:nvPr>
            <p:custDataLst>
              <p:tags r:id="rId2"/>
            </p:custDataLst>
          </p:nvPr>
        </p:nvSpPr>
        <p:spPr>
          <a:xfrm>
            <a:off x="1362270" y="1225550"/>
            <a:ext cx="10018813" cy="1101540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8" name="矩形 13"/>
          <p:cNvSpPr/>
          <p:nvPr>
            <p:custDataLst>
              <p:tags r:id="rId3"/>
            </p:custDataLst>
          </p:nvPr>
        </p:nvSpPr>
        <p:spPr>
          <a:xfrm>
            <a:off x="804630" y="1225550"/>
            <a:ext cx="271707" cy="1101540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0" name="文本框 4"/>
          <p:cNvSpPr txBox="1"/>
          <p:nvPr>
            <p:custDataLst>
              <p:tags r:id="rId4"/>
            </p:custDataLst>
          </p:nvPr>
        </p:nvSpPr>
        <p:spPr>
          <a:xfrm>
            <a:off x="1649133" y="1320724"/>
            <a:ext cx="9586241" cy="91124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团队成员：包括内容策划、视频制作、运营推广等角色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2" name="矩形 39"/>
          <p:cNvSpPr/>
          <p:nvPr>
            <p:custDataLst>
              <p:tags r:id="rId5"/>
            </p:custDataLst>
          </p:nvPr>
        </p:nvSpPr>
        <p:spPr>
          <a:xfrm>
            <a:off x="1362270" y="2533189"/>
            <a:ext cx="10018813" cy="1101540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4" name="矩形 5"/>
          <p:cNvSpPr/>
          <p:nvPr>
            <p:custDataLst>
              <p:tags r:id="rId6"/>
            </p:custDataLst>
          </p:nvPr>
        </p:nvSpPr>
        <p:spPr>
          <a:xfrm>
            <a:off x="804630" y="2533189"/>
            <a:ext cx="271707" cy="1101540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6" name="文本框 41"/>
          <p:cNvSpPr txBox="1"/>
          <p:nvPr>
            <p:custDataLst>
              <p:tags r:id="rId7"/>
            </p:custDataLst>
          </p:nvPr>
        </p:nvSpPr>
        <p:spPr>
          <a:xfrm>
            <a:off x="1649133" y="2628363"/>
            <a:ext cx="9586241" cy="91124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职责分配：明确各团队成员的职责和任务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8" name="矩形 12"/>
          <p:cNvSpPr/>
          <p:nvPr>
            <p:custDataLst>
              <p:tags r:id="rId8"/>
            </p:custDataLst>
          </p:nvPr>
        </p:nvSpPr>
        <p:spPr>
          <a:xfrm>
            <a:off x="1362270" y="3840827"/>
            <a:ext cx="10018813" cy="1101540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0" name="矩形 17"/>
          <p:cNvSpPr/>
          <p:nvPr>
            <p:custDataLst>
              <p:tags r:id="rId9"/>
            </p:custDataLst>
          </p:nvPr>
        </p:nvSpPr>
        <p:spPr>
          <a:xfrm>
            <a:off x="804630" y="3840827"/>
            <a:ext cx="271707" cy="1101540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2" name="文本框 19"/>
          <p:cNvSpPr txBox="1"/>
          <p:nvPr>
            <p:custDataLst>
              <p:tags r:id="rId10"/>
            </p:custDataLst>
          </p:nvPr>
        </p:nvSpPr>
        <p:spPr>
          <a:xfrm>
            <a:off x="1649133" y="3936001"/>
            <a:ext cx="9586241" cy="91124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培训与发展：提供培训和发展机会，提高团队成员的技能和素质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4" name="矩形 49"/>
          <p:cNvSpPr/>
          <p:nvPr>
            <p:custDataLst>
              <p:tags r:id="rId11"/>
            </p:custDataLst>
          </p:nvPr>
        </p:nvSpPr>
        <p:spPr>
          <a:xfrm>
            <a:off x="1362270" y="5147795"/>
            <a:ext cx="10018813" cy="1101540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6" name="矩形 26"/>
          <p:cNvSpPr/>
          <p:nvPr>
            <p:custDataLst>
              <p:tags r:id="rId12"/>
            </p:custDataLst>
          </p:nvPr>
        </p:nvSpPr>
        <p:spPr>
          <a:xfrm>
            <a:off x="804630" y="5147795"/>
            <a:ext cx="271707" cy="1101540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8" name="文本框 27"/>
          <p:cNvSpPr txBox="1"/>
          <p:nvPr>
            <p:custDataLst>
              <p:tags r:id="rId13"/>
            </p:custDataLst>
          </p:nvPr>
        </p:nvSpPr>
        <p:spPr>
          <a:xfrm>
            <a:off x="1649133" y="5242969"/>
            <a:ext cx="9586241" cy="91124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激励机制：建立合理的激励机制，提高团队成员的工作积极性和效率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22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3</a:t>
            </a:r>
            <a:endParaRPr lang="zh-CN" altLang="en-US"/>
          </a:p>
        </p:txBody>
      </p:sp>
      <p:sp>
        <p:nvSpPr>
          <p:cNvPr id="104922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rgbClr val="FFFFFF"/>
                </a:solidFill>
              </a:rPr>
              <a:t>短视频企业号预算分配</a:t>
            </a:r>
            <a:endParaRPr lang="zh-CN" altLang="en-US">
              <a:solidFill>
                <a:srgbClr val="FFFFFF"/>
              </a:solidFill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58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88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内容制作预算</a:t>
            </a:r>
            <a:endParaRPr lang="zh-CN" altLang="en-US"/>
          </a:p>
        </p:txBody>
      </p:sp>
      <p:sp>
        <p:nvSpPr>
          <p:cNvPr id="1049290" name="任意多边形: 形状 2"/>
          <p:cNvSpPr/>
          <p:nvPr>
            <p:custDataLst>
              <p:tags r:id="rId2"/>
            </p:custDataLst>
          </p:nvPr>
        </p:nvSpPr>
        <p:spPr>
          <a:xfrm rot="10800000">
            <a:off x="796544" y="3871187"/>
            <a:ext cx="3399420" cy="219359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2" name="矩形 4"/>
          <p:cNvSpPr/>
          <p:nvPr>
            <p:custDataLst>
              <p:tags r:id="rId3"/>
            </p:custDataLst>
          </p:nvPr>
        </p:nvSpPr>
        <p:spPr>
          <a:xfrm>
            <a:off x="708532" y="4225105"/>
            <a:ext cx="175818" cy="177171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4" name="文本框 5"/>
          <p:cNvSpPr txBox="1"/>
          <p:nvPr>
            <p:custDataLst>
              <p:tags r:id="rId4"/>
            </p:custDataLst>
          </p:nvPr>
        </p:nvSpPr>
        <p:spPr>
          <a:xfrm>
            <a:off x="1001903" y="4182036"/>
            <a:ext cx="2988347" cy="1240514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后期制作：特效、配音、配乐等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96" name="任意多边形: 形状 56"/>
          <p:cNvSpPr/>
          <p:nvPr>
            <p:custDataLst>
              <p:tags r:id="rId5"/>
            </p:custDataLst>
          </p:nvPr>
        </p:nvSpPr>
        <p:spPr>
          <a:xfrm rot="10800000">
            <a:off x="4444330" y="3871187"/>
            <a:ext cx="3399420" cy="219359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98" name="矩形 57"/>
          <p:cNvSpPr/>
          <p:nvPr>
            <p:custDataLst>
              <p:tags r:id="rId6"/>
            </p:custDataLst>
          </p:nvPr>
        </p:nvSpPr>
        <p:spPr>
          <a:xfrm>
            <a:off x="4356319" y="4225105"/>
            <a:ext cx="175818" cy="17717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0" name="文本框 58"/>
          <p:cNvSpPr txBox="1"/>
          <p:nvPr>
            <p:custDataLst>
              <p:tags r:id="rId7"/>
            </p:custDataLst>
          </p:nvPr>
        </p:nvSpPr>
        <p:spPr>
          <a:xfrm>
            <a:off x="4649690" y="4182036"/>
            <a:ext cx="2988347" cy="1240514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内容策划：创意、剧本、故事线等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302" name="任意多边形: 形状 60"/>
          <p:cNvSpPr/>
          <p:nvPr>
            <p:custDataLst>
              <p:tags r:id="rId8"/>
            </p:custDataLst>
          </p:nvPr>
        </p:nvSpPr>
        <p:spPr>
          <a:xfrm rot="10800000">
            <a:off x="8091493" y="3871187"/>
            <a:ext cx="3399420" cy="219359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4" name="矩形 61"/>
          <p:cNvSpPr/>
          <p:nvPr>
            <p:custDataLst>
              <p:tags r:id="rId9"/>
            </p:custDataLst>
          </p:nvPr>
        </p:nvSpPr>
        <p:spPr>
          <a:xfrm>
            <a:off x="8004106" y="4225105"/>
            <a:ext cx="175818" cy="177171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6" name="文本框 62"/>
          <p:cNvSpPr txBox="1"/>
          <p:nvPr>
            <p:custDataLst>
              <p:tags r:id="rId10"/>
            </p:custDataLst>
          </p:nvPr>
        </p:nvSpPr>
        <p:spPr>
          <a:xfrm>
            <a:off x="8297476" y="4182036"/>
            <a:ext cx="2988347" cy="1240514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推广费用：广告投放、合作推广等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308" name="任意多边形: 形状 64"/>
          <p:cNvSpPr/>
          <p:nvPr>
            <p:custDataLst>
              <p:tags r:id="rId11"/>
            </p:custDataLst>
          </p:nvPr>
        </p:nvSpPr>
        <p:spPr>
          <a:xfrm rot="10800000">
            <a:off x="782187" y="1410617"/>
            <a:ext cx="3399420" cy="219359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10" name="矩形 65"/>
          <p:cNvSpPr/>
          <p:nvPr>
            <p:custDataLst>
              <p:tags r:id="rId12"/>
            </p:custDataLst>
          </p:nvPr>
        </p:nvSpPr>
        <p:spPr>
          <a:xfrm>
            <a:off x="694800" y="1763910"/>
            <a:ext cx="175818" cy="17717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2" name="文本框 66"/>
          <p:cNvSpPr txBox="1"/>
          <p:nvPr>
            <p:custDataLst>
              <p:tags r:id="rId13"/>
            </p:custDataLst>
          </p:nvPr>
        </p:nvSpPr>
        <p:spPr>
          <a:xfrm>
            <a:off x="988171" y="1720841"/>
            <a:ext cx="2988347" cy="1240514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拍摄设备：摄像机、麦克风、灯光等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314" name="任意多边形: 形状 68"/>
          <p:cNvSpPr/>
          <p:nvPr>
            <p:custDataLst>
              <p:tags r:id="rId14"/>
            </p:custDataLst>
          </p:nvPr>
        </p:nvSpPr>
        <p:spPr>
          <a:xfrm rot="10800000">
            <a:off x="4429974" y="1410617"/>
            <a:ext cx="3399420" cy="219359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6" name="矩形 69"/>
          <p:cNvSpPr/>
          <p:nvPr>
            <p:custDataLst>
              <p:tags r:id="rId15"/>
            </p:custDataLst>
          </p:nvPr>
        </p:nvSpPr>
        <p:spPr>
          <a:xfrm>
            <a:off x="4341962" y="1763910"/>
            <a:ext cx="175818" cy="177171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8" name="文本框 70"/>
          <p:cNvSpPr txBox="1"/>
          <p:nvPr>
            <p:custDataLst>
              <p:tags r:id="rId16"/>
            </p:custDataLst>
          </p:nvPr>
        </p:nvSpPr>
        <p:spPr>
          <a:xfrm>
            <a:off x="4635333" y="1720841"/>
            <a:ext cx="2988347" cy="1240514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拍摄团队：导演、摄影师、剪辑师等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320" name="任意多边形: 形状 72"/>
          <p:cNvSpPr/>
          <p:nvPr>
            <p:custDataLst>
              <p:tags r:id="rId17"/>
            </p:custDataLst>
          </p:nvPr>
        </p:nvSpPr>
        <p:spPr>
          <a:xfrm rot="10800000">
            <a:off x="8077760" y="1410617"/>
            <a:ext cx="3399420" cy="219359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22" name="矩形 73"/>
          <p:cNvSpPr/>
          <p:nvPr>
            <p:custDataLst>
              <p:tags r:id="rId18"/>
            </p:custDataLst>
          </p:nvPr>
        </p:nvSpPr>
        <p:spPr>
          <a:xfrm>
            <a:off x="7989749" y="1763910"/>
            <a:ext cx="175818" cy="17717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4" name="文本框 74"/>
          <p:cNvSpPr txBox="1"/>
          <p:nvPr>
            <p:custDataLst>
              <p:tags r:id="rId19"/>
            </p:custDataLst>
          </p:nvPr>
        </p:nvSpPr>
        <p:spPr>
          <a:xfrm>
            <a:off x="8283120" y="1720841"/>
            <a:ext cx="2988347" cy="1240514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场地租赁：摄影棚、外景地等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58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平台推广预算</a:t>
            </a:r>
            <a:endParaRPr lang="zh-CN" altLang="en-US"/>
          </a:p>
        </p:txBody>
      </p:sp>
      <p:sp>
        <p:nvSpPr>
          <p:cNvPr id="1049360" name="五边形 30"/>
          <p:cNvSpPr/>
          <p:nvPr>
            <p:custDataLst>
              <p:tags r:id="rId2"/>
            </p:custDataLst>
          </p:nvPr>
        </p:nvSpPr>
        <p:spPr>
          <a:xfrm>
            <a:off x="694800" y="3169922"/>
            <a:ext cx="2861426" cy="1163132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62" name="燕尾形 36"/>
          <p:cNvSpPr/>
          <p:nvPr>
            <p:custDataLst>
              <p:tags r:id="rId3"/>
            </p:custDataLst>
          </p:nvPr>
        </p:nvSpPr>
        <p:spPr>
          <a:xfrm>
            <a:off x="3265660" y="3169922"/>
            <a:ext cx="2861426" cy="1163132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64" name="燕尾形 37"/>
          <p:cNvSpPr/>
          <p:nvPr>
            <p:custDataLst>
              <p:tags r:id="rId4"/>
            </p:custDataLst>
          </p:nvPr>
        </p:nvSpPr>
        <p:spPr>
          <a:xfrm>
            <a:off x="8407380" y="3169922"/>
            <a:ext cx="2861426" cy="1163132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66" name="燕尾形 38"/>
          <p:cNvSpPr/>
          <p:nvPr>
            <p:custDataLst>
              <p:tags r:id="rId5"/>
            </p:custDataLst>
          </p:nvPr>
        </p:nvSpPr>
        <p:spPr>
          <a:xfrm>
            <a:off x="5836520" y="3169922"/>
            <a:ext cx="2861426" cy="1163132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68" name="文本框 3"/>
          <p:cNvSpPr txBox="1"/>
          <p:nvPr>
            <p:custDataLst>
              <p:tags r:id="rId6"/>
            </p:custDataLst>
          </p:nvPr>
        </p:nvSpPr>
        <p:spPr>
          <a:xfrm>
            <a:off x="3205812" y="4581119"/>
            <a:ext cx="3086073" cy="1352217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推广方式：付费推广、合作推广、内容推广等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70" name="文本框 6"/>
          <p:cNvSpPr txBox="1"/>
          <p:nvPr>
            <p:custDataLst>
              <p:tags r:id="rId7"/>
            </p:custDataLst>
          </p:nvPr>
        </p:nvSpPr>
        <p:spPr>
          <a:xfrm>
            <a:off x="694800" y="1542751"/>
            <a:ext cx="3086073" cy="13921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短视频平台选择：抖音、快手、B站等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72" name="文本框 7"/>
          <p:cNvSpPr txBox="1"/>
          <p:nvPr>
            <p:custDataLst>
              <p:tags r:id="rId8"/>
            </p:custDataLst>
          </p:nvPr>
        </p:nvSpPr>
        <p:spPr>
          <a:xfrm>
            <a:off x="5834785" y="1542751"/>
            <a:ext cx="3086073" cy="13921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预算分配：根据平台特点和推广方式合理分配预算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74" name="文本框 8"/>
          <p:cNvSpPr txBox="1"/>
          <p:nvPr>
            <p:custDataLst>
              <p:tags r:id="rId9"/>
            </p:custDataLst>
          </p:nvPr>
        </p:nvSpPr>
        <p:spPr>
          <a:xfrm>
            <a:off x="8404778" y="4581119"/>
            <a:ext cx="3086073" cy="1352217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效果评估：定期评估推广效果，调整预算分配策略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08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数据分析预算</a:t>
            </a:r>
            <a:endParaRPr lang="zh-CN" altLang="en-US"/>
          </a:p>
        </p:txBody>
      </p:sp>
      <p:sp>
        <p:nvSpPr>
          <p:cNvPr id="104941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12386" y="1519049"/>
            <a:ext cx="842112" cy="245036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33199" y="4248809"/>
            <a:ext cx="800544" cy="2198806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4" name="任意多边形 18"/>
          <p:cNvSpPr/>
          <p:nvPr>
            <p:custDataLst>
              <p:tags r:id="rId4"/>
            </p:custDataLst>
          </p:nvPr>
        </p:nvSpPr>
        <p:spPr>
          <a:xfrm>
            <a:off x="6433730" y="2320065"/>
            <a:ext cx="2198806" cy="331827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6" name="任意多边形 19"/>
          <p:cNvSpPr/>
          <p:nvPr>
            <p:custDataLst>
              <p:tags r:id="rId5"/>
            </p:custDataLst>
          </p:nvPr>
        </p:nvSpPr>
        <p:spPr>
          <a:xfrm flipV="1">
            <a:off x="6308216" y="1690605"/>
            <a:ext cx="2450365" cy="1177522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98338" y="1519680"/>
            <a:ext cx="842112" cy="244893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2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520414" y="4248809"/>
            <a:ext cx="800544" cy="2198806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22" name="任意多边形 4"/>
          <p:cNvSpPr/>
          <p:nvPr>
            <p:custDataLst>
              <p:tags r:id="rId8"/>
            </p:custDataLst>
          </p:nvPr>
        </p:nvSpPr>
        <p:spPr>
          <a:xfrm>
            <a:off x="820944" y="2320065"/>
            <a:ext cx="2198806" cy="331827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24" name="任意多边形 5"/>
          <p:cNvSpPr/>
          <p:nvPr>
            <p:custDataLst>
              <p:tags r:id="rId9"/>
            </p:custDataLst>
          </p:nvPr>
        </p:nvSpPr>
        <p:spPr>
          <a:xfrm flipV="1">
            <a:off x="694800" y="1690605"/>
            <a:ext cx="2448931" cy="1177522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2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820944" y="3018273"/>
            <a:ext cx="2198806" cy="1981091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确定数据分析的目标和需求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2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3730" y="3018273"/>
            <a:ext cx="2198806" cy="1981091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制定数据分析的成本预算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3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77580" y="1532294"/>
            <a:ext cx="842112" cy="244893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99024" y="4261424"/>
            <a:ext cx="800544" cy="2198806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4" name="任意多边形 11"/>
          <p:cNvSpPr/>
          <p:nvPr>
            <p:custDataLst>
              <p:tags r:id="rId14"/>
            </p:custDataLst>
          </p:nvPr>
        </p:nvSpPr>
        <p:spPr>
          <a:xfrm>
            <a:off x="3699555" y="2332048"/>
            <a:ext cx="2198806" cy="331827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6" name="任意多边形 12"/>
          <p:cNvSpPr/>
          <p:nvPr>
            <p:custDataLst>
              <p:tags r:id="rId15"/>
            </p:custDataLst>
          </p:nvPr>
        </p:nvSpPr>
        <p:spPr>
          <a:xfrm flipV="1">
            <a:off x="3574041" y="1703850"/>
            <a:ext cx="2448931" cy="1177522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845930" y="1556892"/>
            <a:ext cx="842112" cy="244893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867375" y="4284760"/>
            <a:ext cx="800544" cy="2200240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2" name="任意多边形 25"/>
          <p:cNvSpPr/>
          <p:nvPr>
            <p:custDataLst>
              <p:tags r:id="rId18"/>
            </p:custDataLst>
          </p:nvPr>
        </p:nvSpPr>
        <p:spPr>
          <a:xfrm>
            <a:off x="9167274" y="2356647"/>
            <a:ext cx="2200240" cy="331827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4" name="任意多边形 26"/>
          <p:cNvSpPr/>
          <p:nvPr>
            <p:custDataLst>
              <p:tags r:id="rId19"/>
            </p:custDataLst>
          </p:nvPr>
        </p:nvSpPr>
        <p:spPr>
          <a:xfrm flipV="1">
            <a:off x="9042392" y="1728448"/>
            <a:ext cx="2448931" cy="1177522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167905" y="3054855"/>
            <a:ext cx="2198806" cy="1981091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评估数据分析的效果和价值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4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99555" y="3030257"/>
            <a:ext cx="2198806" cy="1981091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选择合适的数据分析工具和资源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48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人力成本预算</a:t>
            </a:r>
            <a:endParaRPr lang="zh-CN" altLang="en-US"/>
          </a:p>
        </p:txBody>
      </p:sp>
      <p:sp>
        <p:nvSpPr>
          <p:cNvPr id="1049484" name="对角圆角矩形 15"/>
          <p:cNvSpPr/>
          <p:nvPr>
            <p:custDataLst>
              <p:tags r:id="rId2"/>
            </p:custDataLst>
          </p:nvPr>
        </p:nvSpPr>
        <p:spPr>
          <a:xfrm>
            <a:off x="1243712" y="4079452"/>
            <a:ext cx="9698385" cy="817434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86" name="对角圆角矩形 16"/>
          <p:cNvSpPr/>
          <p:nvPr>
            <p:custDataLst>
              <p:tags r:id="rId3"/>
            </p:custDataLst>
          </p:nvPr>
        </p:nvSpPr>
        <p:spPr>
          <a:xfrm>
            <a:off x="1243712" y="3931003"/>
            <a:ext cx="590260" cy="56323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88" name="直角三角形 17"/>
          <p:cNvSpPr/>
          <p:nvPr>
            <p:custDataLst>
              <p:tags r:id="rId4"/>
            </p:custDataLst>
          </p:nvPr>
        </p:nvSpPr>
        <p:spPr>
          <a:xfrm>
            <a:off x="1834104" y="3931684"/>
            <a:ext cx="88932" cy="148220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90" name="文本框 27"/>
          <p:cNvSpPr txBox="1"/>
          <p:nvPr>
            <p:custDataLst>
              <p:tags r:id="rId5"/>
            </p:custDataLst>
          </p:nvPr>
        </p:nvSpPr>
        <p:spPr>
          <a:xfrm>
            <a:off x="1872237" y="4091028"/>
            <a:ext cx="8762771" cy="80335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培训费用：员工培训、技能提升等相关费用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2" name="对角圆角矩形 52"/>
          <p:cNvSpPr/>
          <p:nvPr>
            <p:custDataLst>
              <p:tags r:id="rId6"/>
            </p:custDataLst>
          </p:nvPr>
        </p:nvSpPr>
        <p:spPr>
          <a:xfrm>
            <a:off x="1243712" y="1374680"/>
            <a:ext cx="9698385" cy="817434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94" name="对角圆角矩形 53"/>
          <p:cNvSpPr/>
          <p:nvPr>
            <p:custDataLst>
              <p:tags r:id="rId7"/>
            </p:custDataLst>
          </p:nvPr>
        </p:nvSpPr>
        <p:spPr>
          <a:xfrm>
            <a:off x="1243712" y="1225550"/>
            <a:ext cx="590260" cy="56323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96" name="直角三角形 54"/>
          <p:cNvSpPr/>
          <p:nvPr>
            <p:custDataLst>
              <p:tags r:id="rId8"/>
            </p:custDataLst>
          </p:nvPr>
        </p:nvSpPr>
        <p:spPr>
          <a:xfrm>
            <a:off x="1834104" y="1226231"/>
            <a:ext cx="88932" cy="148220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98" name="文本框 56"/>
          <p:cNvSpPr txBox="1"/>
          <p:nvPr>
            <p:custDataLst>
              <p:tags r:id="rId9"/>
            </p:custDataLst>
          </p:nvPr>
        </p:nvSpPr>
        <p:spPr>
          <a:xfrm>
            <a:off x="1872237" y="1378085"/>
            <a:ext cx="8762771" cy="80335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员工工资：包括基本工资、绩效工资、奖金等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0" name="对角圆角矩形 5"/>
          <p:cNvSpPr/>
          <p:nvPr>
            <p:custDataLst>
              <p:tags r:id="rId10"/>
            </p:custDataLst>
          </p:nvPr>
        </p:nvSpPr>
        <p:spPr>
          <a:xfrm>
            <a:off x="1243712" y="2727066"/>
            <a:ext cx="9698385" cy="817434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02" name="对角圆角矩形 6"/>
          <p:cNvSpPr/>
          <p:nvPr>
            <p:custDataLst>
              <p:tags r:id="rId11"/>
            </p:custDataLst>
          </p:nvPr>
        </p:nvSpPr>
        <p:spPr>
          <a:xfrm>
            <a:off x="1243712" y="2577936"/>
            <a:ext cx="590260" cy="56323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04" name="直角三角形 7"/>
          <p:cNvSpPr/>
          <p:nvPr>
            <p:custDataLst>
              <p:tags r:id="rId12"/>
            </p:custDataLst>
          </p:nvPr>
        </p:nvSpPr>
        <p:spPr>
          <a:xfrm>
            <a:off x="1834104" y="2579298"/>
            <a:ext cx="88932" cy="148220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06" name="文本框 8"/>
          <p:cNvSpPr txBox="1"/>
          <p:nvPr>
            <p:custDataLst>
              <p:tags r:id="rId13"/>
            </p:custDataLst>
          </p:nvPr>
        </p:nvSpPr>
        <p:spPr>
          <a:xfrm>
            <a:off x="1872237" y="2738642"/>
            <a:ext cx="8762771" cy="80335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社保公积金：为员工缴纳的社会保险和住房公积金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8" name="对角圆角矩形 9"/>
          <p:cNvSpPr/>
          <p:nvPr>
            <p:custDataLst>
              <p:tags r:id="rId14"/>
            </p:custDataLst>
          </p:nvPr>
        </p:nvSpPr>
        <p:spPr>
          <a:xfrm>
            <a:off x="1243712" y="5432519"/>
            <a:ext cx="9698385" cy="817434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10" name="对角圆角矩形 10"/>
          <p:cNvSpPr/>
          <p:nvPr>
            <p:custDataLst>
              <p:tags r:id="rId15"/>
            </p:custDataLst>
          </p:nvPr>
        </p:nvSpPr>
        <p:spPr>
          <a:xfrm>
            <a:off x="1243712" y="5283388"/>
            <a:ext cx="590260" cy="56323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12" name="直角三角形 11"/>
          <p:cNvSpPr/>
          <p:nvPr>
            <p:custDataLst>
              <p:tags r:id="rId16"/>
            </p:custDataLst>
          </p:nvPr>
        </p:nvSpPr>
        <p:spPr>
          <a:xfrm>
            <a:off x="1834104" y="5284069"/>
            <a:ext cx="88932" cy="148220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14" name="文本框 12"/>
          <p:cNvSpPr txBox="1"/>
          <p:nvPr>
            <p:custDataLst>
              <p:tags r:id="rId17"/>
            </p:custDataLst>
          </p:nvPr>
        </p:nvSpPr>
        <p:spPr>
          <a:xfrm>
            <a:off x="1872237" y="5443414"/>
            <a:ext cx="8762771" cy="80335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招聘费用：招聘广告、招聘平台费用、面试费用等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548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4</a:t>
            </a:r>
            <a:endParaRPr lang="zh-CN" altLang="en-US"/>
          </a:p>
        </p:txBody>
      </p:sp>
      <p:sp>
        <p:nvSpPr>
          <p:cNvPr id="104955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7222"/>
          </a:bodyPr>
          <a:lstStyle/>
          <a:p>
            <a:r>
              <a:rPr lang="zh-CN" altLang="en-US">
                <a:solidFill>
                  <a:srgbClr val="FFFFFF"/>
                </a:solidFill>
              </a:rPr>
              <a:t>合理分配运营资源和预算的策略</a:t>
            </a:r>
            <a:endParaRPr lang="zh-CN" altLang="en-US">
              <a:solidFill>
                <a:srgbClr val="FFFFFF"/>
              </a:solidFill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https://d.book118.com/297045131134006042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9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0243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175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SLIDE_CONTENT_AREA" val="{&quot;left&quot;:&quot;45.5&quot;,&quot;top&quot;:&quot;113.15&quot;,&quot;width&quot;:&quot;527.9&quot;,&quot;height&quot;:&quot;299.25&quot;}"/>
  <p:tag name="KSO_WM_SLIDE_ID" val="custom20230243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0243"/>
  <p:tag name="KSO_WM_TEMPLATE_MASTER_TYPE" val="0"/>
  <p:tag name="KSO_WM_TEMPLATE_SUBCATEGORY" val="29"/>
  <p:tag name="KSO_WM_TEMPLATE_THUMBS_INDEX" val="1、9"/>
</p:tagLst>
</file>

<file path=ppt/tags/tag81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1_1"/>
  <p:tag name="KSO_WM_UNIT_INDEX" val="1_1_1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1_2"/>
  <p:tag name="KSO_WM_UNIT_INDEX" val="1_1_2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8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2_2"/>
  <p:tag name="KSO_WM_UNIT_INDEX" val="1_2_2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2_1"/>
  <p:tag name="KSO_WM_UNIT_INDEX" val="1_2_1"/>
  <p:tag name="KSO_WM_UNIT_LAYERLEVEL" val="1_1_1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9"/>
</p:tagLst>
</file>

<file path=ppt/tags/tag8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3_2"/>
  <p:tag name="KSO_WM_UNIT_INDEX" val="1_3_2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3_1"/>
  <p:tag name="KSO_WM_UNIT_INDEX" val="1_3_1"/>
  <p:tag name="KSO_WM_UNIT_LAYERLEVEL" val="1_1_1"/>
  <p:tag name="KSO_WM_UNIT_SUBTYPE" val="d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4_2"/>
  <p:tag name="KSO_WM_UNIT_INDEX" val="1_4_2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4_1"/>
  <p:tag name="KSO_WM_UNIT_INDEX" val="1_4_1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5_2"/>
  <p:tag name="KSO_WM_UNIT_INDEX" val="1_5_2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5_1"/>
  <p:tag name="KSO_WM_UNIT_INDEX" val="1_5_1"/>
  <p:tag name="KSO_WM_UNIT_LAYERLEVEL" val="1_1_1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6_2"/>
  <p:tag name="KSO_WM_UNIT_INDEX" val="1_6_2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6_1"/>
  <p:tag name="KSO_WM_UNIT_INDEX" val="1_6_1"/>
  <p:tag name="KSO_WM_UNIT_LAYERLEVEL" val="1_1_1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43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0243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0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0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9"/>
</p:tagLst>
</file>

<file path=ppt/tags/tag103.xml><?xml version="1.0" encoding="utf-8"?>
<p:tagLst xmlns:p="http://schemas.openxmlformats.org/presentationml/2006/main">
  <p:tag name="KSO_WM_BEAUTIFY_FLAG" val="#wm#"/>
  <p:tag name="KSO_WM_SLIDE_CONTENT_AREA" val="{&quot;left&quot;:&quot;44.8&quot;,&quot;top&quot;:&quot;109.3&quot;,&quot;width&quot;:&quot;527.9&quot;,&quot;height&quot;:&quot;299.25&quot;}"/>
  <p:tag name="KSO_WM_SLIDE_ID" val="custom2023024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0243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0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0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9"/>
</p:tagLst>
</file>

<file path=ppt/tags/tag106.xml><?xml version="1.0" encoding="utf-8"?>
<p:tagLst xmlns:p="http://schemas.openxmlformats.org/presentationml/2006/main">
  <p:tag name="KSO_WM_BEAUTIFY_FLAG" val="#wm#"/>
  <p:tag name="KSO_WM_SLIDE_CONTENT_AREA" val="{&quot;left&quot;:&quot;44.8&quot;,&quot;top&quot;:&quot;109.3&quot;,&quot;width&quot;:&quot;527.9&quot;,&quot;height&quot;:&quot;299.25&quot;}"/>
  <p:tag name="KSO_WM_SLIDE_ID" val="custom2023024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0243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2_1"/>
  <p:tag name="KSO_WM_UNIT_INDEX" val="1_2_1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1_1"/>
  <p:tag name="KSO_WM_UNIT_INDEX" val="1_1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4_1"/>
  <p:tag name="KSO_WM_UNIT_INDEX" val="1_4_1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3_1"/>
  <p:tag name="KSO_WM_UNIT_INDEX" val="1_3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5_1"/>
  <p:tag name="KSO_WM_UNIT_INDEX" val="1_5_1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6_1"/>
  <p:tag name="KSO_WM_UNIT_INDEX" val="1_6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2_2"/>
  <p:tag name="KSO_WM_UNIT_INDEX" val="1_2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1_2"/>
  <p:tag name="KSO_WM_UNIT_INDEX" val="1_1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4_2"/>
  <p:tag name="KSO_WM_UNIT_INDEX" val="1_4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3_2"/>
  <p:tag name="KSO_WM_UNIT_INDEX" val="1_3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5_2"/>
  <p:tag name="KSO_WM_UNIT_INDEX" val="1_5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6_2"/>
  <p:tag name="KSO_WM_UNIT_INDEX" val="1_6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9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9"/>
</p:tagLst>
</file>

<file path=ppt/tags/tag197.xml><?xml version="1.0" encoding="utf-8"?>
<p:tagLst xmlns:p="http://schemas.openxmlformats.org/presentationml/2006/main">
  <p:tag name="KSO_WM_BEAUTIFY_FLAG" val="#wm#"/>
  <p:tag name="KSO_WM_SLIDE_CONTENT_AREA" val="{&quot;left&quot;:&quot;44.8&quot;,&quot;top&quot;:&quot;109.3&quot;,&quot;width&quot;:&quot;527.9&quot;,&quot;height&quot;:&quot;299.25&quot;}"/>
  <p:tag name="KSO_WM_SLIDE_ID" val="custom2023024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0243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1"/>
  <p:tag name="KSO_WM_UNIT_INDEX" val="1_4_1"/>
  <p:tag name="KSO_WM_UNIT_LAYERLEVEL" val="1_1_1"/>
  <p:tag name="KSO_WM_UNIT_LINE_FORE_SCHEMECOLOR_INDEX" val="7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2"/>
  <p:tag name="KSO_WM_UNIT_INDEX" val="1_4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1"/>
  <p:tag name="KSO_WM_UNIT_INDEX" val="1_5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2"/>
  <p:tag name="KSO_WM_UNIT_INDEX" val="1_5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1"/>
  <p:tag name="KSO_WM_UNIT_INDEX" val="1_6_1"/>
  <p:tag name="KSO_WM_UNIT_LAYERLEVEL" val="1_1_1"/>
  <p:tag name="KSO_WM_UNIT_LINE_FORE_SCHEMECOLOR_INDEX" val="7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2"/>
  <p:tag name="KSO_WM_UNIT_INDEX" val="1_6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6_1"/>
  <p:tag name="KSO_WM_UNIT_INDEX" val="1_6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1"/>
  <p:tag name="KSO_WM_UNIT_INDEX" val="1_1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2"/>
  <p:tag name="KSO_WM_UNIT_INDEX" val="1_1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1"/>
  <p:tag name="KSO_WM_UNIT_INDEX" val="1_2_1"/>
  <p:tag name="KSO_WM_UNIT_LAYERLEVEL" val="1_1_1"/>
  <p:tag name="KSO_WM_UNIT_LINE_FORE_SCHEMECOLOR_INDEX" val="7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2"/>
  <p:tag name="KSO_WM_UNIT_INDEX" val="1_2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1"/>
  <p:tag name="KSO_WM_UNIT_INDEX" val="1_3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2"/>
  <p:tag name="KSO_WM_UNIT_INDEX" val="1_3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6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26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9"/>
</p:tagLst>
</file>

<file path=ppt/tags/tag262.xml><?xml version="1.0" encoding="utf-8"?>
<p:tagLst xmlns:p="http://schemas.openxmlformats.org/presentationml/2006/main">
  <p:tag name="KSO_WM_BEAUTIFY_FLAG" val="#wm#"/>
  <p:tag name="KSO_WM_SLIDE_CONTENT_AREA" val="{&quot;left&quot;:&quot;44.8&quot;,&quot;top&quot;:&quot;109.3&quot;,&quot;width&quot;:&quot;527.9&quot;,&quot;height&quot;:&quot;299.25&quot;}"/>
  <p:tag name="KSO_WM_SLIDE_ID" val="custom2023024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0243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26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7">
      <a:dk1>
        <a:srgbClr val="000000"/>
      </a:dk1>
      <a:lt1>
        <a:srgbClr val="FFFFFF"/>
      </a:lt1>
      <a:dk2>
        <a:srgbClr val="291667"/>
      </a:dk2>
      <a:lt2>
        <a:srgbClr val="F1EAFB"/>
      </a:lt2>
      <a:accent1>
        <a:srgbClr val="BC98F0"/>
      </a:accent1>
      <a:accent2>
        <a:srgbClr val="CA8BEF"/>
      </a:accent2>
      <a:accent3>
        <a:srgbClr val="D77EEE"/>
      </a:accent3>
      <a:accent4>
        <a:srgbClr val="E285CF"/>
      </a:accent4>
      <a:accent5>
        <a:srgbClr val="EAA194"/>
      </a:accent5>
      <a:accent6>
        <a:srgbClr val="F2BD58"/>
      </a:accent6>
      <a:hlink>
        <a:srgbClr val="158BF9"/>
      </a:hlink>
      <a:folHlink>
        <a:srgbClr val="DE1A37"/>
      </a:folHlink>
    </a:clrScheme>
    <a:fontScheme name="自定义 16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5">
      <vt:lpstr>Arial</vt:lpstr>
      <vt:lpstr>Calibri</vt:lpstr>
      <vt:lpstr>MiSans Heavy</vt:lpstr>
      <vt:lpstr>MiSans Normal</vt:lpstr>
      <vt:lpstr>Wingdings</vt:lpstr>
      <vt:lpstr>微软雅黑</vt:lpstr>
      <vt:lpstr>宋体</vt:lpstr>
      <vt:lpstr>Office Theme</vt:lpstr>
      <vt:lpstr>短视频企业号运营资源和预算的合理分配</vt:lpstr>
      <vt:lpstr>目录</vt:lpstr>
      <vt:lpstr>添加章节标题</vt:lpstr>
      <vt:lpstr>短视频企业号运营资源分配</vt:lpstr>
      <vt:lpstr>PowerPoint Presentation</vt:lpstr>
      <vt:lpstr>内容制作资源</vt:lpstr>
      <vt:lpstr>平台推广资源</vt:lpstr>
      <vt:lpstr>数据分析资源</vt:lpstr>
      <vt:lpstr>人力资源</vt:lpstr>
      <vt:lpstr>短视频企业号预算分配</vt:lpstr>
      <vt:lpstr>PowerPoint Presentation</vt:lpstr>
      <vt:lpstr>内容制作预算</vt:lpstr>
      <vt:lpstr>平台推广预算</vt:lpstr>
      <vt:lpstr>数据分析预算</vt:lpstr>
      <vt:lpstr>人力成本预算</vt:lpstr>
      <vt:lpstr>合理分配运营资源和预算的策略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2024-09-16T03:55:13.911</cp:lastPrinted>
  <dcterms:created xsi:type="dcterms:W3CDTF">2024-09-15T19:55:13Z</dcterms:created>
  <dcterms:modified xsi:type="dcterms:W3CDTF">2024-09-15T19:55:16Z</dcterms:modified>
</cp:coreProperties>
</file>