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280340-BB43-4870-965A-6209DDCFA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33FBB5-2516-445C-897C-A42A575FA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56043A-03EA-4DBC-B18E-D151AA957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153474-9FAA-4984-A3F5-EE7BC488C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248B1C-D4E9-48A3-981F-A05843C1A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F0646D-C265-46FD-83AF-F6688F38C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F918FF-9368-4AB0-8005-17931D70C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06B567-95AB-45DA-8151-6F7E5F7B4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03608A-B510-4572-8144-AF59229805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E77FCD-FC9A-4301-AC29-347015338E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1B2C85-5661-432B-B4B0-9265445ED0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04602100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产褥期并发症的预防与处理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产褥期并发症概述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常见并发症处理方法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特殊并发症处理方法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并发症预防与处理注意事项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产褥期并发症概述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94" r="1889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产褥期并发症定义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产褥期并发症通常包括感染、出血、乳腺炎、血栓性静脉炎、抑郁症等。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产褥期并发症是指在产褥期（即分娩后6周内）发生的各种疾病和异常情况，这些情况可能影响产妇的身体健康和新生儿的成长。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感染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产褥期感染是常见的并发症之一，包括子宫内膜炎、乳腺炎、泌尿系统感染等。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产褥期出血包括产后出血和晚期产后出血，可能是由于胎盘滞留、子宫收缩乏力等原因引起的。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乳腺炎是哺乳期妇女常见的疾病，通常是由于细菌感染引起的乳腺炎症。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血栓性静脉炎是由于血液在静脉中形成血栓而引起的疾病，可能导致肢体肿胀、疼痛等症状。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产褥期抑郁症是指产妇在分娩后出现的情绪低落、焦虑、抑郁等症状，可能是由于内分泌变化、社会心理因素等原因引起的。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出血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血栓性静脉炎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乳腺炎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常见并发症类型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生物学因素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产科因素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社会心理因素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其他因素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并发症发生原因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4854" r="485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371" r="1237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产妇的年龄、种族、遗传等因素可能增加产褥期并发症的发生风险。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分娩方式、产程长短、胎盘滞留、产后出血等产科因素可能导致产褥期并发症的发生。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产妇的心理状态、社会支持、家庭环境等因素也可能影响产褥期并发症的发生。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如营养不良、贫血、慢性疾病等也可能增加产褥期并发症的发生风险。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通过定期产前检查，及时发现并处理孕期并发症，确保母婴安全。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定期产前检查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合理营养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健康生活方式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494" r="649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指导孕妇合理饮食，增加蛋白质、铁、钙等营养素的摄入，预防贫血和低钙血症。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鼓励孕妇保持健康的生活方式，如戒烟、戒酒，避免接触有害物质。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孕期保健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采用科学接生方法，减少会阴裂伤和出血等并发症的发生。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科学接生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密切观察产程进展，及时发现并处理难产等异常情况。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正确处理产程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严格遵守无菌操作原则，降低产后感染的风险。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分娩期护理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894" r="1089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501" r="1150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959" r="1895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68" r="1876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产褥期护理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指导产妇合理饮食，促进身体恢复和乳汁分泌。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保持产妇会阴部清洁干燥，预防感染。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鼓励产妇适当活动，促进血液循环和身体恢复。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给予产妇心理支持，缓解产后焦虑和抑郁情绪。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合理饮食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保持清洁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适当活动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https://d.book118.com/297046021003006030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2024-09-01T09:54:27.673</cp:lastPrinted>
  <dcterms:created xsi:type="dcterms:W3CDTF">2024-09-01T01:54:27Z</dcterms:created>
  <dcterms:modified xsi:type="dcterms:W3CDTF">2024-09-01T01:54:29Z</dcterms:modified>
</cp:coreProperties>
</file>