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AD5786-BF6C-43C7-9D84-A33198625F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CB1095-BE49-4067-9F44-AA84F76A59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1373F3-5039-4B8D-B903-05D12CAFC9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DF4269-019A-44FA-8CD3-D28D70467A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5BC94B8-B973-444E-A279-5F0CA42C7B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A8ADC3C-2A6C-4C0B-BD92-A0DD096AEA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BDB404F-8954-4C27-9E66-525E53B916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997683-B88F-4998-BBDC-FA5B6CE476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715BBE-521C-44B7-8458-D91F1CF2E4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D5B7F1-7662-4FFC-BC18-1ED713155A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F79DBF-8BFC-4E67-ACB6-9D8BD16E15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7046023016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59页gmp实施技术确认与验证管理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GMP实施技术概述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技术确认与验证管理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GMP实施技术确认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GMP实施技术验证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GMP实施技术确认与验证管理案例分析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GMP实施技术概述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GMP定义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GMP（Good Manufacturing Practice）即良好药品生产规范，是一种针对药品生产全过程的规范性要求，旨在确保药品生产过程中的质量可控、安全可靠。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GMP的重要性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GMP是药品生产质量管理的基础，通过实施GMP，可以确保药品生产过程中的各个环节得到有效控制，提高药品质量和安全性，保障公众用药安全和健康。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875" r="24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GMP定义与重要性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7717" r="17717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强调在药品生产过程中采取预防措施，降低差错和污染的风险。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预防原则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将质量作为药品生产的首要目标，确保生产出的药品符合预定用途和品质要求。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质量为核心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对药品生产全过程进行严格控制，确保每个环节符合预设的标准和要求。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过程控制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通过对生产过程进行监测、评估和改进，不断提高药品生产的质量和效率。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GMP实施技术的基本原则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国际标准与法规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国际上制定了一系列GMP标准和法规，如欧洲药品管理局（EMA）和美国食品药品监督管理局（FDA）等机构制定的GMP指南和规范。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起源与发展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GMP起源于20世纪60年代的美国，随着制药工业的快速发展，GMP逐渐成为全球范围内药品生产的规范性要求。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国内实施情况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我国自20世纪80年代开始推行GMP认证制度，并不断完善相关法规和标准，推动药品生产企业逐步实现规范化、标准化生产。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3042" r="1304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708" r="16708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t="16708" b="16708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GMP实施技术的发展历程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技术确认与验证管理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https://d.book118.com/297046023016006032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34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2024-09-04T17:27:56.127</cp:lastPrinted>
  <dcterms:created xsi:type="dcterms:W3CDTF">2024-09-04T09:27:56Z</dcterms:created>
  <dcterms:modified xsi:type="dcterms:W3CDTF">2024-09-04T09:27:57Z</dcterms:modified>
</cp:coreProperties>
</file>