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B1258E-F298-41EC-95FB-F4D8F52BB2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51CC06-59BB-4A97-B88D-9EF9E81416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6D5B34-3A15-46F0-B189-A4B0323E41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5D2C50-EC6A-4B7B-91D0-880F6976F1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5F0D6A0-2B17-4C8A-9F25-7D00E41EA4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EACC4A4-9515-479B-9A52-4005802769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B0907D4-7B17-4560-9F94-2EF19A2577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BFADB3-268B-4BB5-9402-C08AE64914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E5E67E-4836-4407-9D72-B48D4FC88B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5C08B2-D784-4E35-BD07-11CCEDC453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E755DE-6D47-4708-95DD-098C731F3D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97052016026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SMT设备工程员岗位工作职责说明书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SMT设备工程员岗位概述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SMT设备工程员岗位职责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SMT设备工程员岗位能力要求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SMT设备工程员岗位培训与发展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SMT设备工程员岗位绩效评估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SMT设备工程员岗位概述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824385" y="841294"/>
            <a:ext cx="4968573" cy="5706182"/>
            <a:chOff x="6824385" y="841294"/>
            <a:chExt cx="4968573" cy="5706182"/>
          </a:xfrm>
        </p:grpSpPr>
        <p:pic>
          <p:nvPicPr>
            <p:cNvPr id="3" name="Picture 3"/>
            <p:cNvPicPr>
              <a:picLocks noChangeAspect="1"/>
            </p:cNvPicPr>
            <p:nvPr/>
          </p:nvPicPr>
          <p:blipFill>
            <a:blip r:embed="rId2">
              <a:alphaModFix/>
            </a:blip>
            <a:srcRect l="16667" r="16667"/>
            <a:stretch>
              <a:fillRect/>
            </a:stretch>
          </p:blipFill>
          <p:spPr>
            <a:xfrm>
              <a:off x="9032810" y="3787328"/>
              <a:ext cx="2760148" cy="2760148"/>
            </a:xfrm>
            <a:prstGeom prst="parallelogram">
              <a:avLst/>
            </a:prstGeom>
          </p:spPr>
        </p:pic>
        <p:pic>
          <p:nvPicPr>
            <p:cNvPr id="4" name="Picture 4"/>
            <p:cNvPicPr>
              <a:picLocks noChangeAspect="1"/>
            </p:cNvPicPr>
            <p:nvPr/>
          </p:nvPicPr>
          <p:blipFill>
            <a:blip r:embed="rId3">
              <a:alphaModFix/>
            </a:blip>
            <a:srcRect l="16667" r="16667"/>
            <a:stretch>
              <a:fillRect/>
            </a:stretch>
          </p:blipFill>
          <p:spPr>
            <a:xfrm>
              <a:off x="6824385" y="3787328"/>
              <a:ext cx="2760148" cy="2760148"/>
            </a:xfrm>
            <a:prstGeom prst="parallelogram">
              <a:avLst/>
            </a:prstGeom>
          </p:spPr>
        </p:pic>
        <p:pic>
          <p:nvPicPr>
            <p:cNvPr id="5" name="Picture 5"/>
            <p:cNvPicPr>
              <a:picLocks noChangeAspect="1"/>
            </p:cNvPicPr>
            <p:nvPr/>
          </p:nvPicPr>
          <p:blipFill>
            <a:blip r:embed="rId4">
              <a:alphaModFix/>
            </a:blip>
            <a:srcRect l="16667" r="16667"/>
            <a:stretch>
              <a:fillRect/>
            </a:stretch>
          </p:blipFill>
          <p:spPr>
            <a:xfrm>
              <a:off x="8544638" y="841294"/>
              <a:ext cx="2760148" cy="2760148"/>
            </a:xfrm>
            <a:prstGeom prst="parallelogram">
              <a:avLst/>
            </a:prstGeom>
          </p:spPr>
        </p:pic>
      </p:grpSp>
      <p:sp>
        <p:nvSpPr>
          <p:cNvPr id="6" name="Freeform 6"/>
          <p:cNvSpPr/>
          <p:nvPr/>
        </p:nvSpPr>
        <p:spPr>
          <a:xfrm>
            <a:off x="1017623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397964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778306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201" y="1453600"/>
            <a:ext cx="5647282" cy="3901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岗位定义：SMT设备工程员是负责管理和维护表面贴装技术（Surface Mount Technology，简称SMT）设备的工作人员。他们主要负责确保设备的正常运行，解决设备故障，优化设备性能，以及培训操作员等工作。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岗位定义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781" r="25781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通过预防性维护和故障排除，确保SMT设备的正常运行，提高设备利用率和生产效率。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保证设备高效运行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通过优化设备参数和调整设备设置，提高SMT生产过程中的产品质量和减少缺陷率。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提高产品质量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通过有效的维护和故障诊断，降低设备的维修成本和停机时间。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降低维修成本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对操作员进行培训，提高他们的技能水平，确保他们能够正确、安全地操作SMT设备。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培训操作员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岗位目标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4669" r="14669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定期对SMT设备进行预防性维护和保养，包括检查设备各部件的磨损情况、清洁设备、更换易损件等。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设备维护与保养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及时发现和诊断SMT设备的故障，并采取有效措施进行排除，确保设备的正常运行。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故障诊断与排除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根据生产需求和产品质量要求，调整SMT设备的参数，优化设备的性能，提高生产效率和产品质量。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参数调整与优化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对操作员进行培训和指导，确保他们能够正确、安全地操作SMT设备，解决简单的设备故障。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培训与指导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岗位关键职责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SMT设备工程员岗位职责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581" r="1058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306" r="3230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根据设备安装要求，进行设备的搬运、定位和固定工作，确保设备安全、稳定地运行。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设备安装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按照设备调试流程，对设备进行电气、机械和程序调试，确保设备各项性能指标达到要求。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设备调试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设备安装与调试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定期对设备进行清洁、润滑、紧固等日常保养工作，保持设备良好的运行状态。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根据设备维护计划，对设备进行全面的检查、调整和维修，确保设备稳定、可靠地运行。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设备维护与保养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定期维护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日常保养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及时发现设备异常情况，准确判断故障原因，采取有效措施进行处理。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故障诊断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根据故障诊断结果，进行设备的修复、更换部件或调整程序等处理工作，尽快恢复设备正常功能。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故障处理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设备故障排查与处理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优化建议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根据实际工作经验和设备运行状况，提出设备性能优化和改进的建议。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改进实施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参与设备的改进项目，实施改进方案，提高设备的生产效率、稳定性和可靠性。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036" r="2403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设备优化与改进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SMT设备工程员岗位能力要求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https://d.book118.com/297052016026006042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2024-09-15T08:30:00.242</cp:lastPrinted>
  <dcterms:created xsi:type="dcterms:W3CDTF">2024-09-15T00:30:00Z</dcterms:created>
  <dcterms:modified xsi:type="dcterms:W3CDTF">2024-09-15T00:30:02Z</dcterms:modified>
</cp:coreProperties>
</file>