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CE142-8030-4C2C-8701-0DB4B747A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7A02C-42F7-43D7-B006-5E4A799A1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B25EC-F246-494E-97C2-8A32FED41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79498A-B851-46EF-A431-9F359A67A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DA4E36-3232-4D49-B78D-FE41309E4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65A8F1-E04F-4220-816E-9B9CFCD8E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C4F068-898E-4997-8A30-5828C928B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F82714-D92C-44E4-ABDF-D5455DF1A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9EA06-6943-4858-9B20-266DEDD88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4B385-B6A3-40AB-952C-39108C116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379D5-DB2E-465B-BFAB-D94469ADD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5203514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元旦新年新气象演讲稿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回顾过去一年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展望未来一年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倡导新年新气象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呼吁大家共同努力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祝福大家新年快乐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问候大家身体健康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Freeform 233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1" name="AutoShape 231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Freeform 241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9" name="AutoShape 239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Freeform 249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7" name="AutoShape 247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Freeform 257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5" name="AutoShape 255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Freeform 265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3" name="AutoShape 263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Freeform 273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1" name="AutoShape 271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Freeform 281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9" name="AutoShape 279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Freeform 289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7" name="AutoShape 287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Freeform 297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5" name="AutoShape 295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Freeform 305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3" name="AutoShape 303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Freeform 313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1" name="AutoShape 311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Freeform 321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9" name="AutoShape 319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Freeform 329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7" name="AutoShape 327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Freeform 337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5" name="AutoShape 335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Freeform 345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3" name="AutoShape 343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Freeform 353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1" name="AutoShape 351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Freeform 361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9" name="AutoShape 359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Freeform 369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7" name="AutoShape 367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Freeform 377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5" name="AutoShape 375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Freeform 385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2" name="Group 382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3" name="AutoShape 383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4" name="AutoShape 384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在这个特殊的时刻，向所有听众送上最诚挚的祝福，愿大家在新的一年里心想事成，万事如意。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关心大家的身体状况，祝愿大家在新的一年里身体健康，平安顺遂。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祝福与问候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简要回顾过去一年中我们共同经历的重要事件和挑战，表达对过去时光的感慨。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回顾过去一年的经历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展望未来，描述新年的美好愿景和期待，激发听众对新年的向往和热情。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展望未来的美好愿景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自然过渡到演讲主题，即元旦新年新气象，为接下来的演讲内容做好铺垫。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引入演讲主题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引入主题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回顾过去一年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个人成长与收获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技能提升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在过去的一年里，我通过不断学习和实践，提升了自己的专业技能和知识水平，为更好地完成工作任务打下了坚实基础。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心态成熟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面对工作中的挑战和困难，我逐渐学会了保持冷静和乐观的心态，以更积极的态度去解决问题。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人际关系拓展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通过与同事、客户和合作伙伴的深入交流，我扩展了人际关系网络，为未来的职业发展创造了更多机会。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项目完成情况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我们团队在过去一年里紧密协作，成功完成了多个重要项目，取得了显著的业绩成果。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团队氛围建设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我们注重团队氛围的营造，通过举办团建活动、庆祝重要节点等方式，增强了团队凝聚力和向心力。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我们积极与其他部门合作，共同推进公司战略目标的实现，展现了良好的团队合作精神。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团队合作与成果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面对市场的快速变化和竞争压力，我们及时调整策略，积极应对，最终取得了不错的市场成绩。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市场变化应对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在过去的一年里，我们遇到了不少技术难题，但通过团队成员的共同努力和专家的指导，成功攻克了这些难题。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技术难题攻克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833" r="3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在团队协作过程中，我们也遇到了一些磨合问题，但通过沟通和调整，逐渐形成了高效的协作模式。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团队协作磨合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挑战与困难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展望未来一年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在新的一年里，我将致力于提升自我，包括学习新技能、提高知识水平、增强自我管理能力等。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提升自我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790" r="979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拓展人际关系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实现个人梦想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667" r="19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我将更加积极地参与社交活动，拓展人际关系，与更多的人建立联系和合作。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我将制定具体可行的计划，努力实现自己的个人梦想和目标。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我们将加强团队协作，提高团队凝聚力和战斗力，共同应对各种挑战。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667" r="20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我们将积极拓展市场，寻找新的商机和合作伙伴，为团队的发展注入新的动力。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拓展市场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我们将鼓励团队成员提出新的想法和建议，促进团队的创新和发展。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团队愿景与战略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研发新产品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我们将加大研发力度，推出更多具有创新性和竞争力的新产品，满足客户的需求。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探索新技术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我们将积极探索新技术，了解最新的技术趋势和发展方向，以便更好地应对市场变化。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拓展新市场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我们将拓展新市场，寻找新的增长点，为公司的可持续发展打下坚实的基础。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创新与发展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https://d.book118.com/297052035141006031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2024-09-04T05:05:10.690</cp:lastPrinted>
  <dcterms:created xsi:type="dcterms:W3CDTF">2024-09-03T21:05:10Z</dcterms:created>
  <dcterms:modified xsi:type="dcterms:W3CDTF">2024-09-03T21:05:13Z</dcterms:modified>
</cp:coreProperties>
</file>