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39BA5-736D-4643-A0E0-D55C644E0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8153A-5B30-4410-94AD-2D87C0CC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B8F2F-B865-4B71-9CDF-66892EA3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092C8-9D86-4F24-A6FC-372AD5228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4D30B3-4481-45F8-9DA1-38936738F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C5CA7-BB7B-48EC-853B-83CBA851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DFBF3C-64EC-4CCE-A3A7-8AAE0715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EA185-0882-4B19-AB25-0F175C8FB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92DFD-6682-4242-9F50-2C37B4189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8EA6C-3C0F-45A1-9493-AD18D3569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0D047-4FC2-44BD-A8A7-DAFDC054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3004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胆囊的护理查房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胆囊的生理功能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胆囊疾病的常见类型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胆囊疾病的临床表现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胆囊疾病的诊断方法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胆囊疾病的护理措施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胆囊疾病的预防保健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胆囊的生理功能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在非消化期，胆囊负责储存由肝脏产生的胆汁，以备消化食物时使用。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储存胆汁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胆囊通过收缩和舒张来调节胆道压力，保持胆汁顺利排出。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调节胆道压力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胆囊的储存功能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胆囊能够吸收胆汁中的水分和电解质，使其浓缩，以备消化时使用。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胆囊内的浓缩胆汁有助于维持胆汁的酸碱平衡，保持消化系统的正常功能。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胆囊的浓缩功能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维持胆汁酸碱平衡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浓缩胆汁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胆囊能够分泌粘液，润滑胆道，保护胆道黏膜免受胆汁的侵蚀。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分泌粘液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胆囊还能够分泌一些免疫物质，如IgA抗体，有助于增强肠道免疫功能。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分泌免疫物质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胆囊的分泌功能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胆囊疾病的常见类型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胆囊结石是胆囊内形成的坚硬结石，可导致胆囊炎、胆绞痛等症状。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胆囊结石形成的原因较为复杂，可能与饮食、代谢、遗传等多种因素有关。胆囊结石可引起胆囊炎、胆绞痛等症状，严重时甚至可能引发胰腺炎、胆管炎等并发症。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胆囊结石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0" r="191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胆囊炎是胆囊的炎症性疾病，常表现为右上腹疼痛、恶心、呕吐等症状。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胆囊炎的常见病因包括胆囊结石、细菌感染、胆汁淤积等。其症状包括右上腹疼痛、恶心、呕吐、发热等，严重时可引起胆囊穿孔、败血症等并发症。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胆囊息肉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胆囊息肉是胆囊内黏膜上的隆起性病变，多数为良性，但仍需关注其变化。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胆囊息肉的病因可能与饮食、慢性炎症、胆固醇代谢异常等因素有关。多数胆囊息肉为良性，但仍需定期进行超声检查，观察其变化情况，如有恶变倾向应及时手术治疗。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胆囊癌是胆囊的恶性肿瘤，早期症状不明显，晚期可出现右上腹疼痛、黄疸等症状。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胆囊癌的病因较为复杂，可能与慢性胆囊炎、胆囊结石、遗传等因素有关。早期胆囊癌症状不明显，晚期可出现右上腹疼痛、黄疸、消瘦等症状，治疗以手术切除为主，辅以放疗、化疗等综合治疗。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胆囊癌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胆囊疾病的临床表现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腹痛的原因可能是胆囊结石、胆囊炎、胆囊息肉等，不同疾病引起的腹痛性质和程度也有所不同。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腹痛是胆囊疾病最常见的症状之一，通常表现为右上腹的阵发性或持续性疼痛，可能伴有放射至肩部或背部。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黄疸是胆囊疾病常见的症状之一，表现为皮肤、巩膜等组织的黄染。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黄疸的原因可能是胆囊结石阻塞胆管或胆囊癌浸润胆管，导致胆汁淤积和胆红素升高。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发热是胆囊疾病的常见症状之一，通常为低热，但也可能出现高热。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发热的原因可能是感染、炎症等，需要针对病因进行治疗。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https://d.book118.com/297053004130006026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2024-08-31T22:20:55.663</cp:lastPrinted>
  <dcterms:created xsi:type="dcterms:W3CDTF">2024-08-31T14:20:55Z</dcterms:created>
  <dcterms:modified xsi:type="dcterms:W3CDTF">2024-08-31T14:20:57Z</dcterms:modified>
</cp:coreProperties>
</file>