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E47C9-810A-4585-B0CC-D304A6218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F5340-F250-4EF7-B947-29AC34910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C22DB-F2F0-4E21-9610-CEF0E2F83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D527B-0141-42AA-A9CE-BDEF95D38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B8B933-6E2F-4532-9BA9-4D652755E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CB9FDB-8350-4C3E-99CE-ECBE98C9B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E8EA0F-D484-4941-A888-8837FD2DD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C7661-CA4B-412A-96FB-799953AE0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5FC6C-8225-4BE3-AC09-0777430D6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21CDF-2B45-4E7C-9CCD-D808E88CE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B5C19-1EB4-4BC0-8E86-170A12063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53054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管理会计课件项目五投融资管理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投融资管理概述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投融资策略与技巧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投融资案例分析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管理会计在投融资管理中的应用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投融资管理概述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投融资管理是企业为实现战略目标，对投资活动和融资活动进行计划、组织、协调和控制的过程。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有助于企业优化资源配置，提高资金使用效率，降低财务风险，增强企业竞争力。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投融资管理的定义与意义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投融资管理意义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投融资管理定义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投融资管理的目标与原则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投融资管理目标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实现企业价值最大化，确保投资回报与风险平衡，保持企业持续稳健发展。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投融资管理原则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遵循战略规划导向，科学决策，风险可控，成本效益最优。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关注国内外经济形势、政策变化及市场趋势，评估对企业投融资活动的影响。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分析所处行业的发展阶段、竞争格局及未来趋势，为企业制定投融资策略提供依据。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了解企业自身资源条件、经营状况及发展战略，确保投融资决策与企业整体目标相协调。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投融资管理的环境分析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按照投资决策实施投资，并持续监控投资项目的进展和表现，及时调整投资策略。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决策制定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根据分析结果，制定投资策略和计划，包括投资金额、投资方式、退出机制等。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对收集到的信息进行深入分析，评估投资项目的可行性、风险和潜在收益。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确定投资目标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明确投资的目的和预期收益，以及投资的时间范围和风险承受能力。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搜集信息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收集与投资项目相关的信息，包括市场趋势、行业前景、竞争对手情况等。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投资决策流程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分析市场波动、竞争态势等因素对投资项目的影响。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评估投资项目的技术成熟度和创新能力，以及技术变革可能带来的风险。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审查投资项目的财务报表和财务指标，识别潜在的财务风险和问题。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了解投资项目所处的法律环境和法规变化，评估法律风险对投资的影响。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根据投资项目的预期收益和市场表现，预测投资回报率和回报周期。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回报预测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分析投资项目在不同市场环境和经济条件下的表现，评估其对投资回报的影响。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模拟不同情景下投资项目的表现，为投资决策提供更全面的参考依据。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综合考虑投资项目的各项风险因素，对投资回报进行风险评估和调整。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投资回报预测与分析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通过出售公司股份获得资金，适用于初创期和成长期企业。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债权融资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混合融资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通过向银行或其他金融机构借款获得资金，适用于具有稳定现金流和良好信用的企业。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结合股权和债权融资方式，如可转债、优先股等，适用于需要灵活调整资本结构的企业。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融资方式与选择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包括利息、手续费、担保费等直接成本和机会成本、代理成本等间接成本。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583" r="5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0875" b="20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融资成本构成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根据融资方式、期限、利率等因素，采用加权平均资本成本（WACC）等方法进行计算。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融资成本计算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通过优化融资结构、提高信用评级、降低风险溢价等方式降低融资成本。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融资成本控制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融资成本计算与控制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https://d.book118.com/297053054026006042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2024-09-15T08:30:21.548</cp:lastPrinted>
  <dcterms:created xsi:type="dcterms:W3CDTF">2024-09-15T00:30:21Z</dcterms:created>
  <dcterms:modified xsi:type="dcterms:W3CDTF">2024-09-15T00:30:23Z</dcterms:modified>
</cp:coreProperties>
</file>