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DLPHW+MS-UIGothic"/>
      <p:regular r:id="rId15"/>
    </p:embeddedFont>
    <p:embeddedFont>
      <p:font typeface="IHIQGM+SGLDDR+ArialMT"/>
      <p:regular r:id="rId16"/>
    </p:embeddedFont>
    <p:embeddedFont>
      <p:font typeface="WGDROR+DTCHHO+Arial-BoldMT"/>
      <p:regular r:id="rId17"/>
    </p:embeddedFont>
    <p:embeddedFont>
      <p:font typeface="ENBDAG+NLVNOK+MicrosoftYaHei"/>
      <p:regular r:id="rId18"/>
    </p:embeddedFont>
    <p:embeddedFont>
      <p:font typeface="LUIRJK+NWSRVM+MicrosoftYaHei-Bold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70056-28E2-4AE2-9654-69F6CB50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C850D-7260-46DF-A366-5F39E6F7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6ACB2-A1E7-4A14-8781-57A5AFCB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F3248-54CF-4839-B2BD-F221BD07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120BF3-C8C9-4A39-A887-897FBE53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6287B-1E44-4012-B2D4-56180F87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AD649-8AA9-4482-BD1C-4E89D948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E281F-BB5F-47FE-B28A-159A20970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89A14-3E82-458D-B43C-D1F4D338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E05BD-D6A9-42C7-99EA-3C5689F43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42455-31AD-48BA-8D81-42F058DB0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4066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68675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440">
                <a:solidFill>
                  <a:srgbClr val="FFF0DC"/>
                </a:solidFill>
                <a:latin typeface="QDLPHW+MS-UIGothic"/>
                <a:cs typeface="QDLPHW+MS-UIGothic"/>
              </a:rPr>
              <a:t>被子植物分子叶植物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HIQGM+SGLDDR+ArialMT"/>
                <a:cs typeface="IHIQGM+SGLDDR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HIQGM+SGLDDR+ArialMT"/>
                <a:cs typeface="IHIQGM+SGLDDR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分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3314890"/>
            <a:ext cx="4790381" cy="1880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HIQGM+SGLDDR+ArialMT"/>
                <a:cs typeface="IHIQGM+SGLDDR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代表植物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HIQGM+SGLDDR+ArialMT"/>
                <a:cs typeface="IHIQGM+SGLDDR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繁殖与栽培技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IHIQGM+SGLDDR+ArialMT"/>
                <a:cs typeface="IHIQGM+SGLDDR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研究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EACF"/>
                </a:solidFill>
                <a:latin typeface="QDLPHW+MS-UIGothic"/>
                <a:cs typeface="QDLPHW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WGDROR+DTCHHO+Arial-BoldMT"/>
                <a:cs typeface="WGDROR+DTCHHO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4550" spc="25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4550" spc="23">
                <a:solidFill>
                  <a:srgbClr val="FFEACF"/>
                </a:solidFill>
                <a:latin typeface="QDLPHW+MS-UIGothic"/>
                <a:cs typeface="QDLPHW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DLPHW+MS-UIGothic"/>
                <a:cs typeface="QDLPHW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DLPHW+MS-UIGothic"/>
                <a:cs typeface="QDLPHW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地理分布与生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态环</a:t>
            </a: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QDLPHW+MS-UIGothic"/>
                <a:cs typeface="QDLPHW+MS-UIGothic"/>
              </a:rPr>
              <a:t>地理分布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QDLPHW+MS-UIGothic"/>
                <a:cs typeface="QDLPHW+MS-UIGothic"/>
              </a:rPr>
              <a:t>生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态环</a:t>
            </a:r>
            <a:r>
              <a:rPr sz="1550">
                <a:solidFill>
                  <a:srgbClr val="FFFFFF"/>
                </a:solidFill>
                <a:latin typeface="QDLPHW+MS-UIGothic"/>
                <a:cs typeface="QDLPHW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子叶植物适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，可在各种土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型中生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，但多数种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更喜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暖湿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价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与用途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2300" spc="25">
                <a:solidFill>
                  <a:srgbClr val="FFFFFF"/>
                </a:solidFill>
                <a:latin typeface="QDLPHW+MS-UIGothic"/>
                <a:cs typeface="QDLPHW+MS-UIGothic"/>
              </a:rPr>
              <a:t>价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子叶植物中有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多重要的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作物和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植物，如稻米、小麦、玉米等，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提供了大量的食物来源。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DLPHW+MS-UIGothic"/>
                <a:cs typeface="QDLPHW+MS-UIGothic"/>
              </a:rPr>
              <a:t>用途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除了作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食物来源外，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子叶植物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可用于医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、工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、园林等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域。一些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叶植物的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可用来制作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纸张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绳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索等，一些植物的油脂可用来制作肥皂、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油等。此外，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子叶植物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是重要的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用植物和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观赏</a:t>
            </a:r>
            <a:r>
              <a:rPr sz="1350">
                <a:solidFill>
                  <a:srgbClr val="FFFFFF"/>
                </a:solidFill>
                <a:latin typeface="QDLPHW+MS-UIGothic"/>
                <a:cs typeface="QDLPHW+MS-UIGothic"/>
              </a:rPr>
              <a:t>植物。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WGDROR+DTCHHO+Arial-BoldMT"/>
                <a:cs typeface="WGDROR+DTCHHO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单</a:t>
            </a:r>
            <a:r>
              <a:rPr sz="4550" spc="25">
                <a:solidFill>
                  <a:srgbClr val="FFEACF"/>
                </a:solidFill>
                <a:latin typeface="QDLPHW+MS-UIGothic"/>
                <a:cs typeface="QDLPHW+MS-UIGothic"/>
              </a:rPr>
              <a:t>子叶植物</a:t>
            </a:r>
            <a:r>
              <a:rPr sz="4550" spc="27">
                <a:solidFill>
                  <a:srgbClr val="FFEACF"/>
                </a:solidFill>
                <a:latin typeface="SimSun"/>
                <a:cs typeface="SimSun"/>
              </a:rPr>
              <a:t>纲</a:t>
            </a:r>
            <a:r>
              <a:rPr sz="4550" spc="23">
                <a:solidFill>
                  <a:srgbClr val="FFEACF"/>
                </a:solidFill>
                <a:latin typeface="QDLPHW+MS-UIGothic"/>
                <a:cs typeface="QDLPHW+MS-UIGothic"/>
              </a:rPr>
              <a:t>分</a:t>
            </a:r>
            <a:r>
              <a:rPr sz="4550">
                <a:solidFill>
                  <a:srgbClr val="FFEAC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泽</a:t>
            </a: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亚纲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子叶植物中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原始的一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，其特点是具有封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孢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子囊，没有花粉囊和雌蕊。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主要包括水生植物，如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慈姑、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泻等，它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通常生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在沼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、湖泊等静水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境中。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的植物通常具有肥厚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的叶片和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茎状根茎，以适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水生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鸭</a:t>
            </a: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跖草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亚纲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鸭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跖草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子叶植物中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化的一个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，其特点是具有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开放的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孢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子囊和花粉囊，同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具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有雌蕊。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陆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生植物，如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鸭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跖草、紫露草等，它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通常生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在草地、森林等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境中。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鸭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跖草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的植物通常具有明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显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的茎和叶，以适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应陆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DLPHW+MS-UIGothic"/>
                <a:cs typeface="QDLPHW+MS-UIGothic"/>
              </a:rPr>
              <a:t>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亚纲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9585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子叶植物中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特殊的一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，其特点是具有封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孢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子囊和没有花粉囊。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3732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主要包括姜科植物，如姜、砂仁等，它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通常生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热带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亚热带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地区。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亚纲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的植物通常具有肉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的叶片和根茎，以适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应热带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亚热带</a:t>
            </a:r>
            <a:r>
              <a:rPr sz="1500">
                <a:solidFill>
                  <a:srgbClr val="FFFFFF"/>
                </a:solidFill>
                <a:latin typeface="QDLPHW+MS-UIGothic"/>
                <a:cs typeface="QDLPHW+MS-UIGothic"/>
              </a:rPr>
              <a:t>的气候条件。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https://d.book118.com/297054066021006054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QDLPHW+MS-UIGothic</vt:lpstr>
      <vt:lpstr>IHIQGM+SGLDDR+ArialMT</vt:lpstr>
      <vt:lpstr>Times New Roman</vt:lpstr>
      <vt:lpstr>SimSun</vt:lpstr>
      <vt:lpstr>WGDROR+DTCHHO+Arial-BoldMT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2024-09-28T07:32:44.191</cp:lastPrinted>
  <dcterms:created xsi:type="dcterms:W3CDTF">2024-09-27T23:32:44Z</dcterms:created>
  <dcterms:modified xsi:type="dcterms:W3CDTF">2024-09-27T23:32:45Z</dcterms:modified>
</cp:coreProperties>
</file>