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FD5FB-E989-4FA1-B072-9C327776C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B50C7-0184-4F8C-BE1A-8E1DF3267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E50FD-B91F-4723-9F02-8AC8D6C63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462A6-E714-413A-BBF7-BDB79A8E0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4C806B-DAE1-44E7-9C92-E4F2BDEBA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476CE8-2B86-4CC6-AD47-6F8E8B5D2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3FE0D3-D6F3-4EEC-B2B4-6F4FA768C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4BFD2-EB61-45BF-882C-59F2902ED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1AA2D-CF08-468E-846D-650117611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7D23D-CD1A-4A79-8D41-B59DB8E08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8AF95-3122-4E99-9206-01D6B6549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5420105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糖尿病护理重点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糖尿病并发症的预防与护理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糖尿病患者自我管理与教育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糖尿病护理的新技术与新方法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糖尿病是一种常见的慢性代谢性疾病，由胰岛素分泌不足或作用缺陷引起的高血糖为特征。根据病因和临床表现，糖尿病可分为1型糖尿病、2型糖尿病、妊娠期糖尿病和其他特殊类型糖尿病。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由于胰岛素分泌不足或作用缺陷，导致血糖升高，进而引发一系列代谢紊乱。长期高血糖可导致多种器官损害，如肾脏、心血管、神经等。根据病因和临床表现，糖尿病主要分为四种类型，每种类型有其特定的发病机制和临床特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糖尿病的病因多样，包括遗传因素、环境因素和免疫因素等。典型症状为“三多一少”，即多饮、多尿、多食和体重下降。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复杂，包括遗传因素、环境因素和免疫因素等。其中，遗传因素是指糖尿病具有家族聚集性，一级亲属患有糖尿病，个体患病风险较高。环境因素包括不良的生活方式、缺乏运动、肥胖、长期压力等。免疫因素是指某些特定类型的糖尿病与自身免疫有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糖尿病的诊断主要依据血糖水平，包括空腹血糖、餐后2小时血糖和糖化血红蛋白等指标。治疗方式包括饮食控制、运动锻炼、药物治疗和自我监测等。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糖尿病主要依据血糖水平，包括空腹血糖、餐后2小时血糖和糖化血红蛋白等指标。其中，空腹血糖是指在禁食8小时以上测量的血糖值；餐后2小时血糖是指餐后2小时测量的血糖值；糖化血红蛋白是反映近2-3个月平均血糖水平的指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合理控制热量摄入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均衡营养摄入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控制糖分和盐分摄入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规律饮食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根据患者的身高、体重、年龄和性别等因素，计算每日所需热量，制定个性化的饮食计划。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避免食用高糖和高盐食品，以降低血糖和血压。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保证摄入足够的蛋白质、脂肪、碳水化合物、维生素和矿物质，以满足身体需求。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遵循定时定量的原则，避免暴饮暴食。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选择合适的运动方式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根据患者的身体状况和兴趣选择适合的运动方式，如散步、慢跑、太极拳等。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合理安排运动时间和强度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运动时间宜在餐后1小时左右，每次持续30分钟左右，每周进行至少150分钟的中等强度运动。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注意运动安全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避免剧烈运动，避免在极端天气条件下运动，运动时注意补充水分和休息。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按照医生的指示按时服药，不随意更改剂量或停药。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如出现不适症状应及时就医，避免自行调整药物或剂量。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根据医生的建议定期进行复查，以便及时了解病情变化和调整治疗方案。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帮助患者树立正确的疾病观，保持乐观、积极的心态。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关注患者的情绪变化，提供必要的心理支持和疏导。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鼓励患者参加社交活动，与家人和朋友保持联系，增强社交支持。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促进社交互动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糖尿病并发症的预防与护理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https://d.book118.com/297054201056006053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2024-09-27T04:58:06.884</cp:lastPrinted>
  <dcterms:created xsi:type="dcterms:W3CDTF">2024-09-26T20:58:06Z</dcterms:created>
  <dcterms:modified xsi:type="dcterms:W3CDTF">2024-09-26T20:58:08Z</dcterms:modified>
</cp:coreProperties>
</file>