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121070-9889-4797-8C56-CAA4E0FA1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82D35-7D7F-4D99-A88F-F4A673FA1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310924-E076-4E4C-AE8A-839866C9B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7887AA-2EE7-4D40-B647-1D1ECEFB58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0F7C37-4B4D-4AFF-AE92-A4843A6D1C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8F319-2FC9-4F27-8B67-F62F3A05F3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95B0E2-035E-4047-8D4B-309E56684C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3418E2-E206-4F1A-B815-EA2AB51F21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B61B34-4350-4E5F-8C97-E3CECB380C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E9084-3E27-479D-948F-018004E66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4E85C-9E1E-481F-9CD7-CBEE113E0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551341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民办高校国际经贸人才培养对策</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民办高校国际经贸人才培养现状分析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国际经贸人才市场需求分析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民办高校国际经贸人才培养对策与建议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民办高校国际经贸人才培养案例分析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随着全球经济的不断融合，国际经贸人才在促进各国经济合作与交流中发挥着越来越重要的作用。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全球化趋势加强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近年来，我国民办高校发展迅速，逐渐成为高等教育体系的重要组成部分，为国际经贸人才培养提供了新的契机。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民办高校发展迅速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随着“一带一路”倡议的推进和我国企业“走出去”步伐的加快，对具备国际视野和跨文化交流能力的经贸人才需求日益迫切。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人才需求迫切</a:t>
            </a:r>
          </a:p>
        </p:txBody>
      </p:sp>
      <p:pic>
        <p:nvPicPr>
          <p:cNvPr id="9" name="Picture 9"/>
          <p:cNvPicPr>
            <a:picLocks noChangeAspect="1"/>
          </p:cNvPicPr>
          <p:nvPr/>
        </p:nvPicPr>
        <p:blipFill>
          <a:blip r:embed="rId2"/>
          <a:srcRect t="333" b="3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国内研究现状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国内学者对民办高校国际经贸人才培养的研究主要集中在人才培养模式、课程体系建设、实践教学改革等方面，但缺乏系统性和深度。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国外研究现状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国外学者对国际经贸人才培养的研究起步较早，形成了较为成熟的理论体系和实践经验，如国际化课程设置、跨文化交流能力培养等。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 r="1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本研究旨在探讨民办高校如何有效培养国际经贸人才，提出针对性的对策和建议，为民办高校国际经贸人才培养提供理论支持和实践指导。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本研究将围绕以下几个问题展开研究：（1）民办高校国际经贸人才培养的现状及存在的问题；（2）国内外民办高校国际经贸人才培养的成功经验与启示；（3）民办高校国际经贸人才培养的对策与建议。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民办高校国际经贸人才培养现状分析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40" b="42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民办高校国际经贸专业发展现状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专业设置与课程体系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大多数民办高校已设立国际经贸专业，并构建了相对完善的课程体系，涵盖国际贸易、国际金融、国际商法等领域。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师资力量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民办高校国际经贸专业师资力量逐步增强，但高水平、有国际视野的教师仍显不足。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实践教学环节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实践教学在民办高校国际经贸专业中受到重视，但实践基地建设、校企合作等方面仍有待加强。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培养具备国际视野、创新精神和实践能力的国际经贸人才，能够适应全球经济一体化和国际贸易自由化的需要。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培养目标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立足地方经济，服务中小企业，培养应用型人才。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定位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民办高校国际经贸人才培养目标与定位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5" r="16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人才培养规模与结构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教学质量与课程设置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学生综合素质与能力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校企合作与实习实训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民办高校国际经贸人才培养现状与问题</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民办高校国际经贸人才培养规模逐年扩大，但人才结构不够合理，高层次、复合型人才短缺。</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学生综合素质有待提高，部分学生缺乏跨文化交流能力、团队协作能力和创新创业精神。</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教学质量参差不齐，部分学校课程设置过于理论化，缺乏实践性和创新性。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校企合作不够深入，实习实训环节存在走过场现象，学生实践能力和职业素养得不到有效提升。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国际经贸人才市场需求分析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357" r="1635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随着全球经济的深度融合，国际经贸行业将继续保持增长态势，对人才的需求也将持续增加。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全球化趋势加强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数字化和智能化技术的广泛应用正在改变国际经贸行业的传统模式，对人才的技能需求也在发生变化。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数字化与智能化发展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全球应对气候变化的压力加大，国际经贸行业将更加注重绿色低碳转型，对相关人才的需求也将增加。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绿色低碳转型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国际经贸行业发展趋势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国际化视野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国际经贸人才需要具备国际化的视野和跨文化交流能力，能够适应不同国家和地区的商业环境。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多元化技能要求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国际经贸人才需要具备多元化的技能，包括语言、文化、法律、金融、管理等方面的知识和能力。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实践经验要求高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国际经贸行业对人才的实践经验要求较高，需要具备相关领域的从业经历或项目经验。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国际经贸人才市场需求特点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https://d.book118.com/297055134143006040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2024-09-13T07:27:57.183</cp:lastPrinted>
  <dcterms:created xsi:type="dcterms:W3CDTF">2024-09-12T23:27:57Z</dcterms:created>
  <dcterms:modified xsi:type="dcterms:W3CDTF">2024-09-12T23:27:59Z</dcterms:modified>
</cp:coreProperties>
</file>