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CB1FA2-9D71-4D83-BA0C-266BFDDA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FFBE1-FC60-43F8-A307-14953ED53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27E62-571B-4A90-868D-4561C21A3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2492B-16F2-4904-9452-1FE65779E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6B0B4E-DCE2-4D95-8C66-E848C942B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19CB91-2CC9-4265-BFAC-B47BC9940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CBEB31-9905-49D7-B351-7C1644810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C7048-43F5-47CA-ADD3-266E9B40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EEE60-4A8B-4971-94E8-C310D6C27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9AB1C-CA22-492C-9FBD-3098F1D31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FB1DC-088A-41C5-80EB-69361B2ED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5612506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化妆品网络推广方案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网络推广概述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网络推广策略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网络推广实施步骤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网络推广效果评估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化妆品行业网络推广案例分享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网络推广概述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提升品牌知名度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通过网络推广，使更多潜在消费者了解品牌，增加品牌曝光度。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拓展销售渠道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借助网络平台，打破地域限制，实现产品销售的全球化。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增强与消费者的互动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通过网络推广，与消费者建立更紧密的联系，及时了解市场需求和消费者反馈。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消费者需求个性化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消费者对化妆品的需求越来越个性化，需要关注消费者需求，提供定制化的产品和服务。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化妆品行业品牌众多，网络推广竞争激烈，需要制定有针对性的推广策略。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化妆品品牌在网络推广中，采用了多种营销手段，如社交媒体营销、内容营销、搜索引擎优化等。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化妆品行业网络推广现状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以18-40岁女性为主要目标受众，她们对化妆品的需求较高。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以城市女性为主要目标受众，她们对化妆品的品质和时尚感有更高要求。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关注时尚、美容、护肤等方面的信息，喜欢尝试新的化妆品品牌和产品。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网络推广策略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https://d.book118.com/297056125061006053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2024-09-27T06:13:30.228</cp:lastPrinted>
  <dcterms:created xsi:type="dcterms:W3CDTF">2024-09-26T22:13:30Z</dcterms:created>
  <dcterms:modified xsi:type="dcterms:W3CDTF">2024-09-26T22:13:31Z</dcterms:modified>
</cp:coreProperties>
</file>