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D1B974-23D0-4777-88A6-4D5FE5021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DC95E-35E1-4386-B6D2-BCCEAC0F0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E30109-5E31-4CA2-9B51-AD0297EAD2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10F812-3264-4677-B09A-A3C1652663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D8F298-295A-4888-A52F-667311D65C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029E3F-DAE9-4EB0-94A6-823194ADEE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F5F951-E266-4B20-B837-5DEBC9A1C7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2CC824-7C6F-44FD-8987-EAADE985B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D36084-E367-46C9-BF38-8CA6E8A32E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99D8A-62F6-40DC-B023-5B18A7701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05CF8-26A1-47C7-B1B2-678AAD49C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0561330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安全管理办法对化学品管理的规定</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安全管理办法概述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化学品分类与标识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化学品储存与运输管理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使用安全与防护措施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监督检查与法律责任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安全管理办法概述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规范化学品生产、储存、运输、使用等环节的管理，防止化学品事故的发生，保障人民群众生命财产安全和社会稳定。</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安全管理办法是指针对特定行业或领域，为确保安全生产、防范事故、保障人民群众生命财产安全而制定的一系列管理规定和措施。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48" r="294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3341" r="133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本办法适用于涉及化学品生产、储存、运输、使用等活动的企事业单位、个体工商户以及其他相关组织。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化学品生产、经营、储存、运输、使用等环节的从业人员，以及负有安全监管职责的部门及其工作人员。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监管部门：各级人民政府安全生产监督管理部门负责对化学品安全实施监督管理，其他有关部门在各自职责范围内负责化学品安全相关工作。</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职责</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制定化学品安全管理政策、规划和标准；</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组织开展化学品安全风险评估和监测预警；</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协调指导化学品应急救援工作；</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依法查处化学品安全违法行为。</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监管部门与职责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化学品分类与标识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爆炸品</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易燃液体</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压缩气体和液化气体</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易燃固体、自燃物品和遇湿易燃物品</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化学品分类标准</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指在外界作用下能发生剧烈的化学反应，瞬间产生大量的气体和热量，使周围的压力急剧上升，发生爆炸，对周围环境、设备、人员造成破坏和伤害的物品。</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指压缩的、液化的或加压溶解的气体。这类物品当受热、撞击或强烈震动时，容器内压力急剧增大，致使容器破裂，物质泄漏、爆炸等。</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易燃的液体、液体混合物或含有固体物质的液体。其闭杯试验闪点等于或低于61℃，但不同类别闪点也有差异，其中低闪点液体指闭杯试验闪点&lt;-18℃，中闪点液体指-18℃≤闭杯试验闪点&lt;23℃，高闪点液体指23℃≤闭杯试验闪点≤61℃。</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易燃固体的燃点低，对热、撞击、摩擦敏感，易被外部火源点燃，燃烧迅速。自燃物品指自燃点低，在空气中易发生氧化反应，放出热量，而自行燃烧的物品。遇湿易燃物品遇水或受潮时，发生剧烈化学反应，放出大量的易燃气体和热量，有时不需明火，即能燃烧或爆炸。</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标识内容</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标识位置</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标识颜色</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4349" b="1434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标识要求及规范</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包括化学品名称、危险性类别、安全措施等基本信息。</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应位于化学品包装或容器的明显位置，易于识别和查看。</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根据化学品的危险程度，采用不同的颜色进行标识，如红色表示禁止，黄色表示注意危险，蓝色表示强制执行等。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通过测定化学品的闪点来评估其易燃性。闪点越低，易燃性越高。</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闪点测试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测定化学品在空气中能够形成可燃混合物的最低和最高浓度范围。超出此范围，混合物将不会燃烧或爆炸。</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爆炸极限测试</a:t>
            </a:r>
          </a:p>
        </p:txBody>
      </p:sp>
      <p:pic>
        <p:nvPicPr>
          <p:cNvPr id="10" name="Picture 10"/>
          <p:cNvPicPr>
            <a:picLocks noChangeAspect="1"/>
          </p:cNvPicPr>
          <p:nvPr/>
        </p:nvPicPr>
        <p:blipFill>
          <a:blip r:embed="rId3"/>
          <a:srcRect l="16000" r="16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956" r="1595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通过动物实验或体外实验等方法评估化学品的毒性大小。毒性越大，对人体和环境的危害越大。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毒性测试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危险性评估方法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化学品储存与运输管理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专用仓库或场地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化学品应储存在专用仓库或场地内，不得与其他物品混存。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安全设施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储存场所应具备防火、防爆、防雷、防静电等安全设施，并定期进行检查和维护。</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标识清晰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储存场所应设置明显的安全警示标志和标识，标明化学品的名称、危险性、储存要求等信息。</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储存设施要求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化学品运输应使用专用车辆，车辆应符合相关安全标准，并定期进行安全检查和维护。</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专用车辆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75" r="16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安全驾驶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包装完好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75" r="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驾驶员应具备相应的驾驶资格和安全意识，遵守交通规则，确保运输过程中的安全。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化学品在运输前应进行妥善包装，确保包装完好、标识清晰，防止泄漏、污染和损坏。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运输工具选择及要求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https://d.book118.com/297056133042006040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2024-09-12T14:15:44.632</cp:lastPrinted>
  <dcterms:created xsi:type="dcterms:W3CDTF">2024-09-12T06:15:44Z</dcterms:created>
  <dcterms:modified xsi:type="dcterms:W3CDTF">2024-09-12T06:15:46Z</dcterms:modified>
</cp:coreProperties>
</file>